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7" r:id="rId3"/>
    <p:sldId id="333" r:id="rId4"/>
    <p:sldId id="314" r:id="rId5"/>
    <p:sldId id="342" r:id="rId6"/>
    <p:sldId id="368" r:id="rId7"/>
    <p:sldId id="369" r:id="rId8"/>
    <p:sldId id="365" r:id="rId9"/>
    <p:sldId id="349" r:id="rId10"/>
    <p:sldId id="350" r:id="rId11"/>
    <p:sldId id="367" r:id="rId12"/>
    <p:sldId id="351" r:id="rId13"/>
    <p:sldId id="354" r:id="rId14"/>
    <p:sldId id="353" r:id="rId15"/>
    <p:sldId id="357" r:id="rId16"/>
    <p:sldId id="348" r:id="rId17"/>
    <p:sldId id="358" r:id="rId18"/>
    <p:sldId id="359" r:id="rId19"/>
    <p:sldId id="339" r:id="rId20"/>
    <p:sldId id="360" r:id="rId21"/>
    <p:sldId id="338" r:id="rId22"/>
    <p:sldId id="334" r:id="rId23"/>
    <p:sldId id="337" r:id="rId24"/>
    <p:sldId id="362" r:id="rId25"/>
    <p:sldId id="336" r:id="rId26"/>
    <p:sldId id="340" r:id="rId27"/>
    <p:sldId id="356" r:id="rId28"/>
    <p:sldId id="361" r:id="rId29"/>
    <p:sldId id="363" r:id="rId30"/>
    <p:sldId id="355" r:id="rId31"/>
    <p:sldId id="364" r:id="rId32"/>
    <p:sldId id="335" r:id="rId33"/>
    <p:sldId id="341" r:id="rId34"/>
    <p:sldId id="345" r:id="rId35"/>
    <p:sldId id="344" r:id="rId36"/>
    <p:sldId id="352" r:id="rId37"/>
    <p:sldId id="347" r:id="rId38"/>
    <p:sldId id="346" r:id="rId39"/>
    <p:sldId id="277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CCCCFF"/>
    <a:srgbClr val="CC99FF"/>
    <a:srgbClr val="9900FF"/>
    <a:srgbClr val="CC66FF"/>
    <a:srgbClr val="9966FF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94660"/>
  </p:normalViewPr>
  <p:slideViewPr>
    <p:cSldViewPr>
      <p:cViewPr>
        <p:scale>
          <a:sx n="84" d="100"/>
          <a:sy n="84" d="100"/>
        </p:scale>
        <p:origin x="-182" y="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D2D755-D773-40B3-A606-5CE5A0D49572}" type="presOf" srcId="{8FDD254B-A7A3-4B97-9FBB-6289B1A1C2D8}" destId="{F714F26A-66E6-47A5-BA72-4D05BE71D5ED}" srcOrd="0" destOrd="0" presId="urn:microsoft.com/office/officeart/2005/8/layout/venn3"/>
    <dgm:cxn modelId="{DB95CB60-3F9E-4B85-B987-59D426E8A1A4}" type="presOf" srcId="{9E53B189-0707-4064-9012-2711E3FFAF51}" destId="{5E98A81F-6172-48FF-A315-DC20E1D6D860}" srcOrd="0" destOrd="0" presId="urn:microsoft.com/office/officeart/2005/8/layout/venn3"/>
    <dgm:cxn modelId="{6FB66650-02AE-4DDA-92D9-0E0D275AAC94}" type="presOf" srcId="{D831D0E8-FC2F-417C-8A50-B7132907CF42}" destId="{7639CDC6-C8AB-48DF-84F2-A06C8023F0E7}" srcOrd="0" destOrd="0" presId="urn:microsoft.com/office/officeart/2005/8/layout/venn3"/>
    <dgm:cxn modelId="{FEDD964C-3DDC-45CD-8A7D-584B93A288BB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A2C76EAD-E7AA-4F6D-81FE-7291224DD496}" type="presOf" srcId="{66612BEF-459C-4E4F-BD0C-352D325DEF40}" destId="{446CA65D-CB69-46F3-B3D9-11BB3C3F4571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3A9F337E-FF81-4F7A-AD4E-3D4D456B6350}" type="presParOf" srcId="{446CA65D-CB69-46F3-B3D9-11BB3C3F4571}" destId="{5E98A81F-6172-48FF-A315-DC20E1D6D860}" srcOrd="0" destOrd="0" presId="urn:microsoft.com/office/officeart/2005/8/layout/venn3"/>
    <dgm:cxn modelId="{BEBF8F4E-670D-4011-B0E7-53E80E96A2B1}" type="presParOf" srcId="{446CA65D-CB69-46F3-B3D9-11BB3C3F4571}" destId="{233A0F06-B176-4222-B794-F8A2ACEF7896}" srcOrd="1" destOrd="0" presId="urn:microsoft.com/office/officeart/2005/8/layout/venn3"/>
    <dgm:cxn modelId="{F173E477-EABC-400C-AF18-874D0D8060F3}" type="presParOf" srcId="{446CA65D-CB69-46F3-B3D9-11BB3C3F4571}" destId="{F714F26A-66E6-47A5-BA72-4D05BE71D5ED}" srcOrd="2" destOrd="0" presId="urn:microsoft.com/office/officeart/2005/8/layout/venn3"/>
    <dgm:cxn modelId="{CB213079-4F06-4BB0-9142-039681415ABD}" type="presParOf" srcId="{446CA65D-CB69-46F3-B3D9-11BB3C3F4571}" destId="{C1BB16E1-7DA5-48EB-B3D7-8BC424EC9F8B}" srcOrd="3" destOrd="0" presId="urn:microsoft.com/office/officeart/2005/8/layout/venn3"/>
    <dgm:cxn modelId="{085CE48B-5399-4769-BBDC-8586570B55D3}" type="presParOf" srcId="{446CA65D-CB69-46F3-B3D9-11BB3C3F4571}" destId="{71C6594F-E037-4259-BCD1-AAD3B842C68C}" srcOrd="4" destOrd="0" presId="urn:microsoft.com/office/officeart/2005/8/layout/venn3"/>
    <dgm:cxn modelId="{4CF4C4B2-46C9-48B1-84D1-B25D5E22CCED}" type="presParOf" srcId="{446CA65D-CB69-46F3-B3D9-11BB3C3F4571}" destId="{DEE0814D-27E9-4EA5-92C4-69241B91B41B}" srcOrd="5" destOrd="0" presId="urn:microsoft.com/office/officeart/2005/8/layout/venn3"/>
    <dgm:cxn modelId="{CAB20834-C14B-4FCC-B6C3-8242F5032C95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4EEA21F9-1248-466E-90F6-EB2B5CE2D94C}" type="presOf" srcId="{CD68ACB4-957B-40B2-9AB7-BA3A4F59C6F2}" destId="{6EF1AF08-9334-480F-9092-2F9E329DD69C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37F2F80-385E-48C7-A8D3-17C29774F98A}" type="presOf" srcId="{EAE1088C-D00C-4178-B118-09F4A6B86C1F}" destId="{F0D1C6A0-6AE3-4478-BCA0-1963AF8130D5}" srcOrd="0" destOrd="0" presId="urn:microsoft.com/office/officeart/2005/8/layout/venn3"/>
    <dgm:cxn modelId="{436DD6C3-140F-4F54-8F4A-F3AA05E586DA}" type="presOf" srcId="{55503469-2CDB-46B9-B6CD-6814AE157330}" destId="{6FC185DC-2AFF-4C48-ABA6-A267AA6D91B6}" srcOrd="0" destOrd="0" presId="urn:microsoft.com/office/officeart/2005/8/layout/venn3"/>
    <dgm:cxn modelId="{CD2634DB-86DA-4E62-B968-E0A581AFEA43}" type="presOf" srcId="{9B28D258-7D84-4D3E-A4D6-4DC2CAD20B9A}" destId="{218F0263-153A-4B8C-B3FB-8AB83B00CF86}" srcOrd="0" destOrd="0" presId="urn:microsoft.com/office/officeart/2005/8/layout/venn3"/>
    <dgm:cxn modelId="{4765F16A-47A4-427C-8F75-536F23EC8537}" type="presOf" srcId="{3C3D1718-21F3-40E3-8073-40B31DB53FAD}" destId="{F9C5F6B0-4D31-493A-9460-1EC566C3BB84}" srcOrd="0" destOrd="0" presId="urn:microsoft.com/office/officeart/2005/8/layout/venn3"/>
    <dgm:cxn modelId="{DC442B9A-115A-437C-85F9-5EB46D68744A}" type="presParOf" srcId="{F0D1C6A0-6AE3-4478-BCA0-1963AF8130D5}" destId="{F9C5F6B0-4D31-493A-9460-1EC566C3BB84}" srcOrd="0" destOrd="0" presId="urn:microsoft.com/office/officeart/2005/8/layout/venn3"/>
    <dgm:cxn modelId="{DBAB1545-AA17-4195-9185-55F170B0040C}" type="presParOf" srcId="{F0D1C6A0-6AE3-4478-BCA0-1963AF8130D5}" destId="{B842DF3E-E78D-462F-A5CC-E16C67B01821}" srcOrd="1" destOrd="0" presId="urn:microsoft.com/office/officeart/2005/8/layout/venn3"/>
    <dgm:cxn modelId="{6F441F09-ADE6-4FF5-8CF1-0F353553486C}" type="presParOf" srcId="{F0D1C6A0-6AE3-4478-BCA0-1963AF8130D5}" destId="{6EF1AF08-9334-480F-9092-2F9E329DD69C}" srcOrd="2" destOrd="0" presId="urn:microsoft.com/office/officeart/2005/8/layout/venn3"/>
    <dgm:cxn modelId="{885F6C06-E3B5-4C6C-9428-7B23C0187621}" type="presParOf" srcId="{F0D1C6A0-6AE3-4478-BCA0-1963AF8130D5}" destId="{B4C4B1EE-0694-4A8B-ADE2-6079FF95B405}" srcOrd="3" destOrd="0" presId="urn:microsoft.com/office/officeart/2005/8/layout/venn3"/>
    <dgm:cxn modelId="{597B6957-FD39-4A45-88A2-47EE3EAE236E}" type="presParOf" srcId="{F0D1C6A0-6AE3-4478-BCA0-1963AF8130D5}" destId="{6FC185DC-2AFF-4C48-ABA6-A267AA6D91B6}" srcOrd="4" destOrd="0" presId="urn:microsoft.com/office/officeart/2005/8/layout/venn3"/>
    <dgm:cxn modelId="{4430264B-E2EA-4B79-AE0F-0EA4EAE41D25}" type="presParOf" srcId="{F0D1C6A0-6AE3-4478-BCA0-1963AF8130D5}" destId="{8F737D8B-7FC9-4805-BF3E-0815E46E311C}" srcOrd="5" destOrd="0" presId="urn:microsoft.com/office/officeart/2005/8/layout/venn3"/>
    <dgm:cxn modelId="{FAD65D82-37B4-432A-A4D3-82F1E68983FE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1560506"/>
              <a:satOff val="-1946"/>
              <a:lumOff val="45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3121013"/>
              <a:satOff val="-3893"/>
              <a:lumOff val="91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681519"/>
              <a:satOff val="-5839"/>
              <a:lumOff val="137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1560506"/>
              <a:satOff val="-1946"/>
              <a:lumOff val="45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3121013"/>
              <a:satOff val="-3893"/>
              <a:lumOff val="91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681519"/>
              <a:satOff val="-5839"/>
              <a:lumOff val="137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B38BBA-CE90-4966-819C-4C1915FDF102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DFA2A6-0A14-4AB3-97B0-1F0D6F29020F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A6023A-C89C-4229-926D-EE9DDCD70F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CFE8BA-9E14-4A3E-BA4E-B1666763DD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397FBF-A2EE-4107-B5C9-0DAF5BA3DE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124094-E843-4F06-B190-9295EA8276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9D61C-2C8F-4FD0-AF24-4D54DAE198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033D87-1742-42FE-B563-856C286662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982771-126D-4449-A59A-C59D978EF8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D5EDC7-8A02-43FC-93E6-B8A685FD46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B5A85A-D5BA-43E6-BB2F-FD5AB84B65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87A863-656A-4877-822B-F1601C5869D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15C234-FA5A-46C6-BD4F-FABBCD7FDE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6CB61-C3D1-46AE-940E-49D2BAD929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BBECD4-ED50-46E2-BDC1-154BED1897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A2A6AE-3036-42D8-B213-B8D3254F2F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39B591-59A0-4D5F-BEB5-161AB7A199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E7E840-B8FD-4864-BAA3-95EB935755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0DD243-F3BA-46D6-8E3C-A2244DBD0B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077752-198A-4DA2-BBFA-0B60234C6A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193D29-AD16-4B7C-BC5B-2E2E26AA79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61E3C9-7F2D-4381-BD71-6E7218AC6B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6F681-9A98-43AD-8700-684B6822FF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AFAB6C-3C75-49C9-A25C-D9D496F2C8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79E787-ABC3-4F8C-BB63-55B2E7F487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FB58E4-F411-4A2E-A5CE-E368D34CD4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38A67D-7AB2-47AE-B5E9-B4971C14F6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49E8E4-7E70-4DFC-BB34-F9C0BD6ED9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713B6-D670-4EAE-8C89-A8648CB615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1DFC-71A3-4227-B657-DCADE811C8BA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2981-5642-41C5-A4AA-9F0220CE28FF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5FEB-C854-4C3C-88C3-DB2C6483A800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0F1A-5CEC-4744-A281-A1ED9CD73AA7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E5893-BD3C-48C4-BBB4-173BB75D9802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65AE-332E-488C-AE28-16E32440E63D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13C0-32BE-4F60-BDC8-9310111FAA82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32FE6-C7F0-4C1C-BA03-C90AB1ED3FF2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8364-7B2A-4D84-9288-E48E58C5367A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2AF4-D4DD-440D-812D-5A400A8DDE70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0BE8-3AD8-401F-A745-C3D4BBF35EFD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D631-F31B-4FCB-A8CE-B78B6F3EEEC2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E399-7B06-4EF4-BB57-FDD798BE0B06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DF6D4-06E8-4EDB-85DD-5D95ED80BAFA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0D28-2013-4D8D-B981-D39AF97E854B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783B-CF71-45C1-A0DA-F2B50C1A9E99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4FFD-0A3C-4FCA-A41A-1297E327FD3B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F7B6-048D-4897-8975-FA30D98B0B0C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DB3C-18C6-4911-8D81-487433828573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D529-0E95-44E4-9D55-CB1357140D48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FEDE-9705-4CED-871F-79177937F649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B666-D7BB-48F4-850A-C035499C101E}" type="slidenum">
              <a:rPr lang="ru-RU"/>
              <a:pPr>
                <a:defRPr/>
              </a:pPr>
              <a:t>‹N›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20211B-7309-4AE1-AFF7-367BCDE8A21C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2465B-7D65-496D-BC0D-1E962FAA751D}" type="slidenum">
              <a:rPr lang="ru-RU"/>
              <a:pPr>
                <a:defRPr/>
              </a:pPr>
              <a:t>‹N›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ransition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1%20-%20&#1055;&#1088;&#1077;&#1079;&#1077;&#1085;&#1090;&#1072;&#1094;&#1080;&#1080;\2%20-%20&#1054;&#1082;&#1088;&#1091;&#1078;&#1072;&#1102;&#1097;&#1080;&#1081;%20&#1084;&#1080;&#1088;\51.&#1047;&#1040;&#1063;&#1045;&#1052;%20&#1057;&#1058;&#1056;&#1054;&#1071;&#1058;%20&#1050;&#1054;&#1056;&#1040;&#1041;&#1051;&#1048;\&#1055;&#1086;%20&#1084;&#1086;&#1088;&#1103;&#1084;,%20&#1087;&#1086;%20&#1074;&#1086;&#1083;&#1085;&#1072;&#1084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Мир вокруг нас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00164" y="257174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800" b="1" spc="600" dirty="0" smtClean="0">
                <a:ln w="3810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Зачем                     строят корабли</a:t>
            </a:r>
            <a:endParaRPr lang="ru-RU" sz="8800" b="1" spc="600" dirty="0">
              <a:ln w="38100"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214438"/>
            <a:ext cx="2814638" cy="219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39 из 55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42844" y="785794"/>
            <a:ext cx="4500594" cy="1571636"/>
          </a:xfrm>
          <a:prstGeom prst="cloudCallout">
            <a:avLst>
              <a:gd name="adj1" fmla="val -15190"/>
              <a:gd name="adj2" fmla="val 20725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Бежит при ветре споро Без весел и мотора.</a:t>
            </a:r>
          </a:p>
        </p:txBody>
      </p:sp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6" name="Picture 2" descr="Картинка 38 из 1761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2143125"/>
            <a:ext cx="40386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4945063" y="2325688"/>
            <a:ext cx="3556000" cy="3660775"/>
          </a:xfrm>
          <a:custGeom>
            <a:avLst/>
            <a:gdLst>
              <a:gd name="connsiteX0" fmla="*/ 1286934 w 3556532"/>
              <a:gd name="connsiteY0" fmla="*/ 3657600 h 3660261"/>
              <a:gd name="connsiteX1" fmla="*/ 1264356 w 3556532"/>
              <a:gd name="connsiteY1" fmla="*/ 3623733 h 3660261"/>
              <a:gd name="connsiteX2" fmla="*/ 1219200 w 3556532"/>
              <a:gd name="connsiteY2" fmla="*/ 3544711 h 3660261"/>
              <a:gd name="connsiteX3" fmla="*/ 1140178 w 3556532"/>
              <a:gd name="connsiteY3" fmla="*/ 3476978 h 3660261"/>
              <a:gd name="connsiteX4" fmla="*/ 1083734 w 3556532"/>
              <a:gd name="connsiteY4" fmla="*/ 3397956 h 3660261"/>
              <a:gd name="connsiteX5" fmla="*/ 1049867 w 3556532"/>
              <a:gd name="connsiteY5" fmla="*/ 3364089 h 3660261"/>
              <a:gd name="connsiteX6" fmla="*/ 970845 w 3556532"/>
              <a:gd name="connsiteY6" fmla="*/ 3251200 h 3660261"/>
              <a:gd name="connsiteX7" fmla="*/ 903111 w 3556532"/>
              <a:gd name="connsiteY7" fmla="*/ 3217333 h 3660261"/>
              <a:gd name="connsiteX8" fmla="*/ 869245 w 3556532"/>
              <a:gd name="connsiteY8" fmla="*/ 3194756 h 3660261"/>
              <a:gd name="connsiteX9" fmla="*/ 790223 w 3556532"/>
              <a:gd name="connsiteY9" fmla="*/ 3149600 h 3660261"/>
              <a:gd name="connsiteX10" fmla="*/ 745067 w 3556532"/>
              <a:gd name="connsiteY10" fmla="*/ 3115733 h 3660261"/>
              <a:gd name="connsiteX11" fmla="*/ 632178 w 3556532"/>
              <a:gd name="connsiteY11" fmla="*/ 3059289 h 3660261"/>
              <a:gd name="connsiteX12" fmla="*/ 598311 w 3556532"/>
              <a:gd name="connsiteY12" fmla="*/ 3036711 h 3660261"/>
              <a:gd name="connsiteX13" fmla="*/ 530578 w 3556532"/>
              <a:gd name="connsiteY13" fmla="*/ 2968978 h 3660261"/>
              <a:gd name="connsiteX14" fmla="*/ 485423 w 3556532"/>
              <a:gd name="connsiteY14" fmla="*/ 2946400 h 3660261"/>
              <a:gd name="connsiteX15" fmla="*/ 451556 w 3556532"/>
              <a:gd name="connsiteY15" fmla="*/ 2935111 h 3660261"/>
              <a:gd name="connsiteX16" fmla="*/ 383823 w 3556532"/>
              <a:gd name="connsiteY16" fmla="*/ 2901245 h 3660261"/>
              <a:gd name="connsiteX17" fmla="*/ 316089 w 3556532"/>
              <a:gd name="connsiteY17" fmla="*/ 2856089 h 3660261"/>
              <a:gd name="connsiteX18" fmla="*/ 282223 w 3556532"/>
              <a:gd name="connsiteY18" fmla="*/ 2833511 h 3660261"/>
              <a:gd name="connsiteX19" fmla="*/ 225778 w 3556532"/>
              <a:gd name="connsiteY19" fmla="*/ 2765778 h 3660261"/>
              <a:gd name="connsiteX20" fmla="*/ 203200 w 3556532"/>
              <a:gd name="connsiteY20" fmla="*/ 2731911 h 3660261"/>
              <a:gd name="connsiteX21" fmla="*/ 169334 w 3556532"/>
              <a:gd name="connsiteY21" fmla="*/ 2686756 h 3660261"/>
              <a:gd name="connsiteX22" fmla="*/ 101600 w 3556532"/>
              <a:gd name="connsiteY22" fmla="*/ 2562578 h 3660261"/>
              <a:gd name="connsiteX23" fmla="*/ 33867 w 3556532"/>
              <a:gd name="connsiteY23" fmla="*/ 2449689 h 3660261"/>
              <a:gd name="connsiteX24" fmla="*/ 0 w 3556532"/>
              <a:gd name="connsiteY24" fmla="*/ 2370667 h 3660261"/>
              <a:gd name="connsiteX25" fmla="*/ 11289 w 3556532"/>
              <a:gd name="connsiteY25" fmla="*/ 2190045 h 3660261"/>
              <a:gd name="connsiteX26" fmla="*/ 33867 w 3556532"/>
              <a:gd name="connsiteY26" fmla="*/ 2099733 h 3660261"/>
              <a:gd name="connsiteX27" fmla="*/ 45156 w 3556532"/>
              <a:gd name="connsiteY27" fmla="*/ 2043289 h 3660261"/>
              <a:gd name="connsiteX28" fmla="*/ 124178 w 3556532"/>
              <a:gd name="connsiteY28" fmla="*/ 1941689 h 3660261"/>
              <a:gd name="connsiteX29" fmla="*/ 169334 w 3556532"/>
              <a:gd name="connsiteY29" fmla="*/ 1919111 h 3660261"/>
              <a:gd name="connsiteX30" fmla="*/ 225778 w 3556532"/>
              <a:gd name="connsiteY30" fmla="*/ 1873956 h 3660261"/>
              <a:gd name="connsiteX31" fmla="*/ 237067 w 3556532"/>
              <a:gd name="connsiteY31" fmla="*/ 1840089 h 3660261"/>
              <a:gd name="connsiteX32" fmla="*/ 293511 w 3556532"/>
              <a:gd name="connsiteY32" fmla="*/ 1783645 h 3660261"/>
              <a:gd name="connsiteX33" fmla="*/ 361245 w 3556532"/>
              <a:gd name="connsiteY33" fmla="*/ 1727200 h 3660261"/>
              <a:gd name="connsiteX34" fmla="*/ 395111 w 3556532"/>
              <a:gd name="connsiteY34" fmla="*/ 1693333 h 3660261"/>
              <a:gd name="connsiteX35" fmla="*/ 462845 w 3556532"/>
              <a:gd name="connsiteY35" fmla="*/ 1648178 h 3660261"/>
              <a:gd name="connsiteX36" fmla="*/ 496711 w 3556532"/>
              <a:gd name="connsiteY36" fmla="*/ 1625600 h 3660261"/>
              <a:gd name="connsiteX37" fmla="*/ 530578 w 3556532"/>
              <a:gd name="connsiteY37" fmla="*/ 1603022 h 3660261"/>
              <a:gd name="connsiteX38" fmla="*/ 609600 w 3556532"/>
              <a:gd name="connsiteY38" fmla="*/ 1591733 h 3660261"/>
              <a:gd name="connsiteX39" fmla="*/ 654756 w 3556532"/>
              <a:gd name="connsiteY39" fmla="*/ 1557867 h 3660261"/>
              <a:gd name="connsiteX40" fmla="*/ 688623 w 3556532"/>
              <a:gd name="connsiteY40" fmla="*/ 1535289 h 3660261"/>
              <a:gd name="connsiteX41" fmla="*/ 711200 w 3556532"/>
              <a:gd name="connsiteY41" fmla="*/ 1501422 h 3660261"/>
              <a:gd name="connsiteX42" fmla="*/ 733778 w 3556532"/>
              <a:gd name="connsiteY42" fmla="*/ 1456267 h 3660261"/>
              <a:gd name="connsiteX43" fmla="*/ 756356 w 3556532"/>
              <a:gd name="connsiteY43" fmla="*/ 1377245 h 3660261"/>
              <a:gd name="connsiteX44" fmla="*/ 778934 w 3556532"/>
              <a:gd name="connsiteY44" fmla="*/ 1286933 h 3660261"/>
              <a:gd name="connsiteX45" fmla="*/ 801511 w 3556532"/>
              <a:gd name="connsiteY45" fmla="*/ 1253067 h 3660261"/>
              <a:gd name="connsiteX46" fmla="*/ 812800 w 3556532"/>
              <a:gd name="connsiteY46" fmla="*/ 1219200 h 3660261"/>
              <a:gd name="connsiteX47" fmla="*/ 857956 w 3556532"/>
              <a:gd name="connsiteY47" fmla="*/ 1151467 h 3660261"/>
              <a:gd name="connsiteX48" fmla="*/ 880534 w 3556532"/>
              <a:gd name="connsiteY48" fmla="*/ 1117600 h 3660261"/>
              <a:gd name="connsiteX49" fmla="*/ 846667 w 3556532"/>
              <a:gd name="connsiteY49" fmla="*/ 1004711 h 3660261"/>
              <a:gd name="connsiteX50" fmla="*/ 801511 w 3556532"/>
              <a:gd name="connsiteY50" fmla="*/ 993422 h 3660261"/>
              <a:gd name="connsiteX51" fmla="*/ 632178 w 3556532"/>
              <a:gd name="connsiteY51" fmla="*/ 959556 h 3660261"/>
              <a:gd name="connsiteX52" fmla="*/ 564445 w 3556532"/>
              <a:gd name="connsiteY52" fmla="*/ 914400 h 3660261"/>
              <a:gd name="connsiteX53" fmla="*/ 530578 w 3556532"/>
              <a:gd name="connsiteY53" fmla="*/ 880533 h 3660261"/>
              <a:gd name="connsiteX54" fmla="*/ 474134 w 3556532"/>
              <a:gd name="connsiteY54" fmla="*/ 812800 h 3660261"/>
              <a:gd name="connsiteX55" fmla="*/ 462845 w 3556532"/>
              <a:gd name="connsiteY55" fmla="*/ 778933 h 3660261"/>
              <a:gd name="connsiteX56" fmla="*/ 485423 w 3556532"/>
              <a:gd name="connsiteY56" fmla="*/ 620889 h 3660261"/>
              <a:gd name="connsiteX57" fmla="*/ 508000 w 3556532"/>
              <a:gd name="connsiteY57" fmla="*/ 587022 h 3660261"/>
              <a:gd name="connsiteX58" fmla="*/ 587023 w 3556532"/>
              <a:gd name="connsiteY58" fmla="*/ 508000 h 3660261"/>
              <a:gd name="connsiteX59" fmla="*/ 654756 w 3556532"/>
              <a:gd name="connsiteY59" fmla="*/ 440267 h 3660261"/>
              <a:gd name="connsiteX60" fmla="*/ 733778 w 3556532"/>
              <a:gd name="connsiteY60" fmla="*/ 395111 h 3660261"/>
              <a:gd name="connsiteX61" fmla="*/ 767645 w 3556532"/>
              <a:gd name="connsiteY61" fmla="*/ 372533 h 3660261"/>
              <a:gd name="connsiteX62" fmla="*/ 812800 w 3556532"/>
              <a:gd name="connsiteY62" fmla="*/ 349956 h 3660261"/>
              <a:gd name="connsiteX63" fmla="*/ 846667 w 3556532"/>
              <a:gd name="connsiteY63" fmla="*/ 327378 h 3660261"/>
              <a:gd name="connsiteX64" fmla="*/ 880534 w 3556532"/>
              <a:gd name="connsiteY64" fmla="*/ 316089 h 3660261"/>
              <a:gd name="connsiteX65" fmla="*/ 914400 w 3556532"/>
              <a:gd name="connsiteY65" fmla="*/ 282222 h 3660261"/>
              <a:gd name="connsiteX66" fmla="*/ 982134 w 3556532"/>
              <a:gd name="connsiteY66" fmla="*/ 259645 h 3660261"/>
              <a:gd name="connsiteX67" fmla="*/ 1049867 w 3556532"/>
              <a:gd name="connsiteY67" fmla="*/ 225778 h 3660261"/>
              <a:gd name="connsiteX68" fmla="*/ 1174045 w 3556532"/>
              <a:gd name="connsiteY68" fmla="*/ 158045 h 3660261"/>
              <a:gd name="connsiteX69" fmla="*/ 1207911 w 3556532"/>
              <a:gd name="connsiteY69" fmla="*/ 146756 h 3660261"/>
              <a:gd name="connsiteX70" fmla="*/ 1320800 w 3556532"/>
              <a:gd name="connsiteY70" fmla="*/ 67733 h 3660261"/>
              <a:gd name="connsiteX71" fmla="*/ 1354667 w 3556532"/>
              <a:gd name="connsiteY71" fmla="*/ 33867 h 3660261"/>
              <a:gd name="connsiteX72" fmla="*/ 1490134 w 3556532"/>
              <a:gd name="connsiteY72" fmla="*/ 0 h 3660261"/>
              <a:gd name="connsiteX73" fmla="*/ 1715911 w 3556532"/>
              <a:gd name="connsiteY73" fmla="*/ 11289 h 3660261"/>
              <a:gd name="connsiteX74" fmla="*/ 1761067 w 3556532"/>
              <a:gd name="connsiteY74" fmla="*/ 22578 h 3660261"/>
              <a:gd name="connsiteX75" fmla="*/ 1817511 w 3556532"/>
              <a:gd name="connsiteY75" fmla="*/ 33867 h 3660261"/>
              <a:gd name="connsiteX76" fmla="*/ 1952978 w 3556532"/>
              <a:gd name="connsiteY76" fmla="*/ 101600 h 3660261"/>
              <a:gd name="connsiteX77" fmla="*/ 1998134 w 3556532"/>
              <a:gd name="connsiteY77" fmla="*/ 124178 h 3660261"/>
              <a:gd name="connsiteX78" fmla="*/ 2032000 w 3556532"/>
              <a:gd name="connsiteY78" fmla="*/ 146756 h 3660261"/>
              <a:gd name="connsiteX79" fmla="*/ 2178756 w 3556532"/>
              <a:gd name="connsiteY79" fmla="*/ 169333 h 3660261"/>
              <a:gd name="connsiteX80" fmla="*/ 2280356 w 3556532"/>
              <a:gd name="connsiteY80" fmla="*/ 203200 h 3660261"/>
              <a:gd name="connsiteX81" fmla="*/ 2314223 w 3556532"/>
              <a:gd name="connsiteY81" fmla="*/ 214489 h 3660261"/>
              <a:gd name="connsiteX82" fmla="*/ 2393245 w 3556532"/>
              <a:gd name="connsiteY82" fmla="*/ 248356 h 3660261"/>
              <a:gd name="connsiteX83" fmla="*/ 2472267 w 3556532"/>
              <a:gd name="connsiteY83" fmla="*/ 293511 h 3660261"/>
              <a:gd name="connsiteX84" fmla="*/ 2528711 w 3556532"/>
              <a:gd name="connsiteY84" fmla="*/ 349956 h 3660261"/>
              <a:gd name="connsiteX85" fmla="*/ 2596445 w 3556532"/>
              <a:gd name="connsiteY85" fmla="*/ 440267 h 3660261"/>
              <a:gd name="connsiteX86" fmla="*/ 2664178 w 3556532"/>
              <a:gd name="connsiteY86" fmla="*/ 530578 h 3660261"/>
              <a:gd name="connsiteX87" fmla="*/ 2743200 w 3556532"/>
              <a:gd name="connsiteY87" fmla="*/ 620889 h 3660261"/>
              <a:gd name="connsiteX88" fmla="*/ 2833511 w 3556532"/>
              <a:gd name="connsiteY88" fmla="*/ 699911 h 3660261"/>
              <a:gd name="connsiteX89" fmla="*/ 2923823 w 3556532"/>
              <a:gd name="connsiteY89" fmla="*/ 711200 h 3660261"/>
              <a:gd name="connsiteX90" fmla="*/ 2991556 w 3556532"/>
              <a:gd name="connsiteY90" fmla="*/ 733778 h 3660261"/>
              <a:gd name="connsiteX91" fmla="*/ 3059289 w 3556532"/>
              <a:gd name="connsiteY91" fmla="*/ 778933 h 3660261"/>
              <a:gd name="connsiteX92" fmla="*/ 3093156 w 3556532"/>
              <a:gd name="connsiteY92" fmla="*/ 790222 h 3660261"/>
              <a:gd name="connsiteX93" fmla="*/ 3251200 w 3556532"/>
              <a:gd name="connsiteY93" fmla="*/ 891822 h 3660261"/>
              <a:gd name="connsiteX94" fmla="*/ 3307645 w 3556532"/>
              <a:gd name="connsiteY94" fmla="*/ 948267 h 3660261"/>
              <a:gd name="connsiteX95" fmla="*/ 3352800 w 3556532"/>
              <a:gd name="connsiteY95" fmla="*/ 1027289 h 3660261"/>
              <a:gd name="connsiteX96" fmla="*/ 3420534 w 3556532"/>
              <a:gd name="connsiteY96" fmla="*/ 1083733 h 3660261"/>
              <a:gd name="connsiteX97" fmla="*/ 3431823 w 3556532"/>
              <a:gd name="connsiteY97" fmla="*/ 1117600 h 3660261"/>
              <a:gd name="connsiteX98" fmla="*/ 3488267 w 3556532"/>
              <a:gd name="connsiteY98" fmla="*/ 1207911 h 3660261"/>
              <a:gd name="connsiteX99" fmla="*/ 3510845 w 3556532"/>
              <a:gd name="connsiteY99" fmla="*/ 1275645 h 3660261"/>
              <a:gd name="connsiteX100" fmla="*/ 3465689 w 3556532"/>
              <a:gd name="connsiteY100" fmla="*/ 1557867 h 3660261"/>
              <a:gd name="connsiteX101" fmla="*/ 3409245 w 3556532"/>
              <a:gd name="connsiteY101" fmla="*/ 1580445 h 3660261"/>
              <a:gd name="connsiteX102" fmla="*/ 3285067 w 3556532"/>
              <a:gd name="connsiteY102" fmla="*/ 1614311 h 3660261"/>
              <a:gd name="connsiteX103" fmla="*/ 3217334 w 3556532"/>
              <a:gd name="connsiteY103" fmla="*/ 1636889 h 3660261"/>
              <a:gd name="connsiteX104" fmla="*/ 3183467 w 3556532"/>
              <a:gd name="connsiteY104" fmla="*/ 1670756 h 3660261"/>
              <a:gd name="connsiteX105" fmla="*/ 3138311 w 3556532"/>
              <a:gd name="connsiteY105" fmla="*/ 1738489 h 3660261"/>
              <a:gd name="connsiteX106" fmla="*/ 3127023 w 3556532"/>
              <a:gd name="connsiteY106" fmla="*/ 1772356 h 3660261"/>
              <a:gd name="connsiteX107" fmla="*/ 3149600 w 3556532"/>
              <a:gd name="connsiteY107" fmla="*/ 1851378 h 3660261"/>
              <a:gd name="connsiteX108" fmla="*/ 3138311 w 3556532"/>
              <a:gd name="connsiteY108" fmla="*/ 2167467 h 3660261"/>
              <a:gd name="connsiteX109" fmla="*/ 3127023 w 3556532"/>
              <a:gd name="connsiteY109" fmla="*/ 2212622 h 3660261"/>
              <a:gd name="connsiteX110" fmla="*/ 3115734 w 3556532"/>
              <a:gd name="connsiteY110" fmla="*/ 3014133 h 3660261"/>
              <a:gd name="connsiteX111" fmla="*/ 3081867 w 3556532"/>
              <a:gd name="connsiteY111" fmla="*/ 3081867 h 3660261"/>
              <a:gd name="connsiteX112" fmla="*/ 3036711 w 3556532"/>
              <a:gd name="connsiteY112" fmla="*/ 3115733 h 3660261"/>
              <a:gd name="connsiteX113" fmla="*/ 3002845 w 3556532"/>
              <a:gd name="connsiteY113" fmla="*/ 3149600 h 3660261"/>
              <a:gd name="connsiteX114" fmla="*/ 2980267 w 3556532"/>
              <a:gd name="connsiteY114" fmla="*/ 3183467 h 3660261"/>
              <a:gd name="connsiteX115" fmla="*/ 2946400 w 3556532"/>
              <a:gd name="connsiteY115" fmla="*/ 3194756 h 3660261"/>
              <a:gd name="connsiteX116" fmla="*/ 2912534 w 3556532"/>
              <a:gd name="connsiteY116" fmla="*/ 3228622 h 3660261"/>
              <a:gd name="connsiteX117" fmla="*/ 2833511 w 3556532"/>
              <a:gd name="connsiteY117" fmla="*/ 3251200 h 3660261"/>
              <a:gd name="connsiteX118" fmla="*/ 2743200 w 3556532"/>
              <a:gd name="connsiteY118" fmla="*/ 3285067 h 3660261"/>
              <a:gd name="connsiteX119" fmla="*/ 2675467 w 3556532"/>
              <a:gd name="connsiteY119" fmla="*/ 3330222 h 3660261"/>
              <a:gd name="connsiteX120" fmla="*/ 2641600 w 3556532"/>
              <a:gd name="connsiteY120" fmla="*/ 3352800 h 3660261"/>
              <a:gd name="connsiteX121" fmla="*/ 2607734 w 3556532"/>
              <a:gd name="connsiteY121" fmla="*/ 3364089 h 3660261"/>
              <a:gd name="connsiteX122" fmla="*/ 2540000 w 3556532"/>
              <a:gd name="connsiteY122" fmla="*/ 3397956 h 3660261"/>
              <a:gd name="connsiteX123" fmla="*/ 2201334 w 3556532"/>
              <a:gd name="connsiteY123" fmla="*/ 3409245 h 3660261"/>
              <a:gd name="connsiteX124" fmla="*/ 2167467 w 3556532"/>
              <a:gd name="connsiteY124" fmla="*/ 3420533 h 3660261"/>
              <a:gd name="connsiteX125" fmla="*/ 2099734 w 3556532"/>
              <a:gd name="connsiteY125" fmla="*/ 3465689 h 3660261"/>
              <a:gd name="connsiteX126" fmla="*/ 2032000 w 3556532"/>
              <a:gd name="connsiteY126" fmla="*/ 3488267 h 3660261"/>
              <a:gd name="connsiteX127" fmla="*/ 1998134 w 3556532"/>
              <a:gd name="connsiteY127" fmla="*/ 3499556 h 3660261"/>
              <a:gd name="connsiteX128" fmla="*/ 1783645 w 3556532"/>
              <a:gd name="connsiteY128" fmla="*/ 3522133 h 3660261"/>
              <a:gd name="connsiteX129" fmla="*/ 1704623 w 3556532"/>
              <a:gd name="connsiteY129" fmla="*/ 3578578 h 3660261"/>
              <a:gd name="connsiteX130" fmla="*/ 1636889 w 3556532"/>
              <a:gd name="connsiteY130" fmla="*/ 3601156 h 3660261"/>
              <a:gd name="connsiteX131" fmla="*/ 1411111 w 3556532"/>
              <a:gd name="connsiteY131" fmla="*/ 3623733 h 3660261"/>
              <a:gd name="connsiteX132" fmla="*/ 1332089 w 3556532"/>
              <a:gd name="connsiteY132" fmla="*/ 3635022 h 3660261"/>
              <a:gd name="connsiteX133" fmla="*/ 1298223 w 3556532"/>
              <a:gd name="connsiteY133" fmla="*/ 3657600 h 3660261"/>
              <a:gd name="connsiteX134" fmla="*/ 1275645 w 3556532"/>
              <a:gd name="connsiteY134" fmla="*/ 3623733 h 3660261"/>
              <a:gd name="connsiteX135" fmla="*/ 1253067 w 3556532"/>
              <a:gd name="connsiteY135" fmla="*/ 3578578 h 366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556532" h="3660261">
                <a:moveTo>
                  <a:pt x="1286934" y="3657600"/>
                </a:moveTo>
                <a:cubicBezTo>
                  <a:pt x="1279408" y="3646311"/>
                  <a:pt x="1271088" y="3635513"/>
                  <a:pt x="1264356" y="3623733"/>
                </a:cubicBezTo>
                <a:cubicBezTo>
                  <a:pt x="1246053" y="3591703"/>
                  <a:pt x="1242774" y="3572214"/>
                  <a:pt x="1219200" y="3544711"/>
                </a:cubicBezTo>
                <a:cubicBezTo>
                  <a:pt x="1182701" y="3502129"/>
                  <a:pt x="1180124" y="3503609"/>
                  <a:pt x="1140178" y="3476978"/>
                </a:cubicBezTo>
                <a:cubicBezTo>
                  <a:pt x="1122310" y="3450177"/>
                  <a:pt x="1104736" y="3422459"/>
                  <a:pt x="1083734" y="3397956"/>
                </a:cubicBezTo>
                <a:cubicBezTo>
                  <a:pt x="1073344" y="3385834"/>
                  <a:pt x="1059669" y="3376691"/>
                  <a:pt x="1049867" y="3364089"/>
                </a:cubicBezTo>
                <a:cubicBezTo>
                  <a:pt x="1036968" y="3347505"/>
                  <a:pt x="991389" y="3271744"/>
                  <a:pt x="970845" y="3251200"/>
                </a:cubicBezTo>
                <a:cubicBezTo>
                  <a:pt x="938494" y="3218848"/>
                  <a:pt x="939836" y="3235695"/>
                  <a:pt x="903111" y="3217333"/>
                </a:cubicBezTo>
                <a:cubicBezTo>
                  <a:pt x="890976" y="3211266"/>
                  <a:pt x="881025" y="3201487"/>
                  <a:pt x="869245" y="3194756"/>
                </a:cubicBezTo>
                <a:cubicBezTo>
                  <a:pt x="803099" y="3156958"/>
                  <a:pt x="845230" y="3188892"/>
                  <a:pt x="790223" y="3149600"/>
                </a:cubicBezTo>
                <a:cubicBezTo>
                  <a:pt x="774913" y="3138664"/>
                  <a:pt x="761403" y="3125068"/>
                  <a:pt x="745067" y="3115733"/>
                </a:cubicBezTo>
                <a:cubicBezTo>
                  <a:pt x="708539" y="3094860"/>
                  <a:pt x="667183" y="3082626"/>
                  <a:pt x="632178" y="3059289"/>
                </a:cubicBezTo>
                <a:cubicBezTo>
                  <a:pt x="620889" y="3051763"/>
                  <a:pt x="608452" y="3045725"/>
                  <a:pt x="598311" y="3036711"/>
                </a:cubicBezTo>
                <a:cubicBezTo>
                  <a:pt x="574446" y="3015498"/>
                  <a:pt x="559137" y="2983258"/>
                  <a:pt x="530578" y="2968978"/>
                </a:cubicBezTo>
                <a:cubicBezTo>
                  <a:pt x="515526" y="2961452"/>
                  <a:pt x="500891" y="2953029"/>
                  <a:pt x="485423" y="2946400"/>
                </a:cubicBezTo>
                <a:cubicBezTo>
                  <a:pt x="474486" y="2941712"/>
                  <a:pt x="462199" y="2940433"/>
                  <a:pt x="451556" y="2935111"/>
                </a:cubicBezTo>
                <a:cubicBezTo>
                  <a:pt x="364026" y="2891346"/>
                  <a:pt x="468941" y="2929616"/>
                  <a:pt x="383823" y="2901245"/>
                </a:cubicBezTo>
                <a:lnTo>
                  <a:pt x="316089" y="2856089"/>
                </a:lnTo>
                <a:lnTo>
                  <a:pt x="282223" y="2833511"/>
                </a:lnTo>
                <a:cubicBezTo>
                  <a:pt x="226163" y="2749423"/>
                  <a:pt x="298217" y="2852704"/>
                  <a:pt x="225778" y="2765778"/>
                </a:cubicBezTo>
                <a:cubicBezTo>
                  <a:pt x="217092" y="2755355"/>
                  <a:pt x="211086" y="2742952"/>
                  <a:pt x="203200" y="2731911"/>
                </a:cubicBezTo>
                <a:cubicBezTo>
                  <a:pt x="192264" y="2716601"/>
                  <a:pt x="180623" y="2701808"/>
                  <a:pt x="169334" y="2686756"/>
                </a:cubicBezTo>
                <a:cubicBezTo>
                  <a:pt x="145767" y="2616054"/>
                  <a:pt x="167491" y="2672397"/>
                  <a:pt x="101600" y="2562578"/>
                </a:cubicBezTo>
                <a:cubicBezTo>
                  <a:pt x="79022" y="2524948"/>
                  <a:pt x="47744" y="2491320"/>
                  <a:pt x="33867" y="2449689"/>
                </a:cubicBezTo>
                <a:cubicBezTo>
                  <a:pt x="17256" y="2399857"/>
                  <a:pt x="27900" y="2426465"/>
                  <a:pt x="0" y="2370667"/>
                </a:cubicBezTo>
                <a:cubicBezTo>
                  <a:pt x="3763" y="2310460"/>
                  <a:pt x="5570" y="2250098"/>
                  <a:pt x="11289" y="2190045"/>
                </a:cubicBezTo>
                <a:cubicBezTo>
                  <a:pt x="17690" y="2122831"/>
                  <a:pt x="20989" y="2151245"/>
                  <a:pt x="33867" y="2099733"/>
                </a:cubicBezTo>
                <a:cubicBezTo>
                  <a:pt x="38521" y="2081119"/>
                  <a:pt x="37216" y="2060756"/>
                  <a:pt x="45156" y="2043289"/>
                </a:cubicBezTo>
                <a:cubicBezTo>
                  <a:pt x="56379" y="2018599"/>
                  <a:pt x="96298" y="1961603"/>
                  <a:pt x="124178" y="1941689"/>
                </a:cubicBezTo>
                <a:cubicBezTo>
                  <a:pt x="137872" y="1931908"/>
                  <a:pt x="154282" y="1926637"/>
                  <a:pt x="169334" y="1919111"/>
                </a:cubicBezTo>
                <a:cubicBezTo>
                  <a:pt x="196402" y="1837911"/>
                  <a:pt x="154903" y="1930657"/>
                  <a:pt x="225778" y="1873956"/>
                </a:cubicBezTo>
                <a:cubicBezTo>
                  <a:pt x="235070" y="1866522"/>
                  <a:pt x="231745" y="1850732"/>
                  <a:pt x="237067" y="1840089"/>
                </a:cubicBezTo>
                <a:cubicBezTo>
                  <a:pt x="255882" y="1802459"/>
                  <a:pt x="259644" y="1806222"/>
                  <a:pt x="293511" y="1783645"/>
                </a:cubicBezTo>
                <a:cubicBezTo>
                  <a:pt x="338033" y="1694602"/>
                  <a:pt x="285929" y="1770238"/>
                  <a:pt x="361245" y="1727200"/>
                </a:cubicBezTo>
                <a:cubicBezTo>
                  <a:pt x="375106" y="1719279"/>
                  <a:pt x="382509" y="1703134"/>
                  <a:pt x="395111" y="1693333"/>
                </a:cubicBezTo>
                <a:cubicBezTo>
                  <a:pt x="416530" y="1676674"/>
                  <a:pt x="440267" y="1663230"/>
                  <a:pt x="462845" y="1648178"/>
                </a:cubicBezTo>
                <a:lnTo>
                  <a:pt x="496711" y="1625600"/>
                </a:lnTo>
                <a:cubicBezTo>
                  <a:pt x="508000" y="1618074"/>
                  <a:pt x="517147" y="1604941"/>
                  <a:pt x="530578" y="1603022"/>
                </a:cubicBezTo>
                <a:lnTo>
                  <a:pt x="609600" y="1591733"/>
                </a:lnTo>
                <a:cubicBezTo>
                  <a:pt x="624652" y="1580444"/>
                  <a:pt x="639446" y="1568803"/>
                  <a:pt x="654756" y="1557867"/>
                </a:cubicBezTo>
                <a:cubicBezTo>
                  <a:pt x="665797" y="1549981"/>
                  <a:pt x="679029" y="1544883"/>
                  <a:pt x="688623" y="1535289"/>
                </a:cubicBezTo>
                <a:cubicBezTo>
                  <a:pt x="698217" y="1525695"/>
                  <a:pt x="704469" y="1513202"/>
                  <a:pt x="711200" y="1501422"/>
                </a:cubicBezTo>
                <a:cubicBezTo>
                  <a:pt x="719549" y="1486811"/>
                  <a:pt x="727149" y="1471735"/>
                  <a:pt x="733778" y="1456267"/>
                </a:cubicBezTo>
                <a:cubicBezTo>
                  <a:pt x="742481" y="1435961"/>
                  <a:pt x="751950" y="1397073"/>
                  <a:pt x="756356" y="1377245"/>
                </a:cubicBezTo>
                <a:cubicBezTo>
                  <a:pt x="761509" y="1354057"/>
                  <a:pt x="766830" y="1311141"/>
                  <a:pt x="778934" y="1286933"/>
                </a:cubicBezTo>
                <a:cubicBezTo>
                  <a:pt x="785001" y="1274798"/>
                  <a:pt x="795444" y="1265202"/>
                  <a:pt x="801511" y="1253067"/>
                </a:cubicBezTo>
                <a:cubicBezTo>
                  <a:pt x="806833" y="1242424"/>
                  <a:pt x="807021" y="1229602"/>
                  <a:pt x="812800" y="1219200"/>
                </a:cubicBezTo>
                <a:cubicBezTo>
                  <a:pt x="825978" y="1195480"/>
                  <a:pt x="842904" y="1174045"/>
                  <a:pt x="857956" y="1151467"/>
                </a:cubicBezTo>
                <a:lnTo>
                  <a:pt x="880534" y="1117600"/>
                </a:lnTo>
                <a:cubicBezTo>
                  <a:pt x="876961" y="1092590"/>
                  <a:pt x="879092" y="1026327"/>
                  <a:pt x="846667" y="1004711"/>
                </a:cubicBezTo>
                <a:cubicBezTo>
                  <a:pt x="833758" y="996105"/>
                  <a:pt x="816372" y="997880"/>
                  <a:pt x="801511" y="993422"/>
                </a:cubicBezTo>
                <a:cubicBezTo>
                  <a:pt x="683795" y="958108"/>
                  <a:pt x="782712" y="976282"/>
                  <a:pt x="632178" y="959556"/>
                </a:cubicBezTo>
                <a:cubicBezTo>
                  <a:pt x="609600" y="944504"/>
                  <a:pt x="583632" y="933587"/>
                  <a:pt x="564445" y="914400"/>
                </a:cubicBezTo>
                <a:cubicBezTo>
                  <a:pt x="553156" y="903111"/>
                  <a:pt x="540799" y="892798"/>
                  <a:pt x="530578" y="880533"/>
                </a:cubicBezTo>
                <a:cubicBezTo>
                  <a:pt x="451986" y="786224"/>
                  <a:pt x="573084" y="911753"/>
                  <a:pt x="474134" y="812800"/>
                </a:cubicBezTo>
                <a:cubicBezTo>
                  <a:pt x="470371" y="801511"/>
                  <a:pt x="462845" y="790833"/>
                  <a:pt x="462845" y="778933"/>
                </a:cubicBezTo>
                <a:cubicBezTo>
                  <a:pt x="462845" y="752971"/>
                  <a:pt x="464531" y="662674"/>
                  <a:pt x="485423" y="620889"/>
                </a:cubicBezTo>
                <a:cubicBezTo>
                  <a:pt x="491490" y="608754"/>
                  <a:pt x="498924" y="597107"/>
                  <a:pt x="508000" y="587022"/>
                </a:cubicBezTo>
                <a:cubicBezTo>
                  <a:pt x="532920" y="559333"/>
                  <a:pt x="560682" y="534341"/>
                  <a:pt x="587023" y="508000"/>
                </a:cubicBezTo>
                <a:lnTo>
                  <a:pt x="654756" y="440267"/>
                </a:lnTo>
                <a:cubicBezTo>
                  <a:pt x="737268" y="385259"/>
                  <a:pt x="633519" y="452403"/>
                  <a:pt x="733778" y="395111"/>
                </a:cubicBezTo>
                <a:cubicBezTo>
                  <a:pt x="745558" y="388379"/>
                  <a:pt x="755865" y="379264"/>
                  <a:pt x="767645" y="372533"/>
                </a:cubicBezTo>
                <a:cubicBezTo>
                  <a:pt x="782256" y="364184"/>
                  <a:pt x="798189" y="358305"/>
                  <a:pt x="812800" y="349956"/>
                </a:cubicBezTo>
                <a:cubicBezTo>
                  <a:pt x="824580" y="343225"/>
                  <a:pt x="834532" y="333446"/>
                  <a:pt x="846667" y="327378"/>
                </a:cubicBezTo>
                <a:cubicBezTo>
                  <a:pt x="857310" y="322056"/>
                  <a:pt x="869245" y="319852"/>
                  <a:pt x="880534" y="316089"/>
                </a:cubicBezTo>
                <a:cubicBezTo>
                  <a:pt x="891823" y="304800"/>
                  <a:pt x="900444" y="289975"/>
                  <a:pt x="914400" y="282222"/>
                </a:cubicBezTo>
                <a:cubicBezTo>
                  <a:pt x="935204" y="270664"/>
                  <a:pt x="982134" y="259645"/>
                  <a:pt x="982134" y="259645"/>
                </a:cubicBezTo>
                <a:cubicBezTo>
                  <a:pt x="1079183" y="194944"/>
                  <a:pt x="956396" y="272513"/>
                  <a:pt x="1049867" y="225778"/>
                </a:cubicBezTo>
                <a:cubicBezTo>
                  <a:pt x="1132316" y="184553"/>
                  <a:pt x="1020551" y="209211"/>
                  <a:pt x="1174045" y="158045"/>
                </a:cubicBezTo>
                <a:cubicBezTo>
                  <a:pt x="1185334" y="154282"/>
                  <a:pt x="1197509" y="152535"/>
                  <a:pt x="1207911" y="146756"/>
                </a:cubicBezTo>
                <a:cubicBezTo>
                  <a:pt x="1226324" y="136526"/>
                  <a:pt x="1298989" y="86429"/>
                  <a:pt x="1320800" y="67733"/>
                </a:cubicBezTo>
                <a:cubicBezTo>
                  <a:pt x="1332921" y="57343"/>
                  <a:pt x="1340711" y="41620"/>
                  <a:pt x="1354667" y="33867"/>
                </a:cubicBezTo>
                <a:cubicBezTo>
                  <a:pt x="1393003" y="12569"/>
                  <a:pt x="1448083" y="7009"/>
                  <a:pt x="1490134" y="0"/>
                </a:cubicBezTo>
                <a:cubicBezTo>
                  <a:pt x="1565393" y="3763"/>
                  <a:pt x="1640818" y="5031"/>
                  <a:pt x="1715911" y="11289"/>
                </a:cubicBezTo>
                <a:cubicBezTo>
                  <a:pt x="1731373" y="12577"/>
                  <a:pt x="1745921" y="19212"/>
                  <a:pt x="1761067" y="22578"/>
                </a:cubicBezTo>
                <a:cubicBezTo>
                  <a:pt x="1779797" y="26740"/>
                  <a:pt x="1799000" y="28818"/>
                  <a:pt x="1817511" y="33867"/>
                </a:cubicBezTo>
                <a:cubicBezTo>
                  <a:pt x="1942361" y="67917"/>
                  <a:pt x="1829671" y="39947"/>
                  <a:pt x="1952978" y="101600"/>
                </a:cubicBezTo>
                <a:cubicBezTo>
                  <a:pt x="1968030" y="109126"/>
                  <a:pt x="1983523" y="115829"/>
                  <a:pt x="1998134" y="124178"/>
                </a:cubicBezTo>
                <a:cubicBezTo>
                  <a:pt x="2009914" y="130909"/>
                  <a:pt x="2019530" y="141411"/>
                  <a:pt x="2032000" y="146756"/>
                </a:cubicBezTo>
                <a:cubicBezTo>
                  <a:pt x="2066219" y="161422"/>
                  <a:pt x="2158358" y="167067"/>
                  <a:pt x="2178756" y="169333"/>
                </a:cubicBezTo>
                <a:lnTo>
                  <a:pt x="2280356" y="203200"/>
                </a:lnTo>
                <a:lnTo>
                  <a:pt x="2314223" y="214489"/>
                </a:lnTo>
                <a:cubicBezTo>
                  <a:pt x="2437480" y="296663"/>
                  <a:pt x="2247464" y="175466"/>
                  <a:pt x="2393245" y="248356"/>
                </a:cubicBezTo>
                <a:cubicBezTo>
                  <a:pt x="2529935" y="316700"/>
                  <a:pt x="2368679" y="258982"/>
                  <a:pt x="2472267" y="293511"/>
                </a:cubicBezTo>
                <a:cubicBezTo>
                  <a:pt x="2553975" y="416074"/>
                  <a:pt x="2431953" y="242446"/>
                  <a:pt x="2528711" y="349956"/>
                </a:cubicBezTo>
                <a:cubicBezTo>
                  <a:pt x="2553884" y="377926"/>
                  <a:pt x="2573867" y="410163"/>
                  <a:pt x="2596445" y="440267"/>
                </a:cubicBezTo>
                <a:cubicBezTo>
                  <a:pt x="2596447" y="440269"/>
                  <a:pt x="2664177" y="530577"/>
                  <a:pt x="2664178" y="530578"/>
                </a:cubicBezTo>
                <a:cubicBezTo>
                  <a:pt x="2713847" y="580246"/>
                  <a:pt x="2704333" y="566474"/>
                  <a:pt x="2743200" y="620889"/>
                </a:cubicBezTo>
                <a:cubicBezTo>
                  <a:pt x="2766995" y="654202"/>
                  <a:pt x="2782158" y="693492"/>
                  <a:pt x="2833511" y="699911"/>
                </a:cubicBezTo>
                <a:lnTo>
                  <a:pt x="2923823" y="711200"/>
                </a:lnTo>
                <a:cubicBezTo>
                  <a:pt x="2946401" y="718726"/>
                  <a:pt x="2971754" y="720577"/>
                  <a:pt x="2991556" y="733778"/>
                </a:cubicBezTo>
                <a:cubicBezTo>
                  <a:pt x="3014134" y="748830"/>
                  <a:pt x="3033547" y="770352"/>
                  <a:pt x="3059289" y="778933"/>
                </a:cubicBezTo>
                <a:cubicBezTo>
                  <a:pt x="3070578" y="782696"/>
                  <a:pt x="3082219" y="785534"/>
                  <a:pt x="3093156" y="790222"/>
                </a:cubicBezTo>
                <a:cubicBezTo>
                  <a:pt x="3151561" y="815253"/>
                  <a:pt x="3200885" y="854086"/>
                  <a:pt x="3251200" y="891822"/>
                </a:cubicBezTo>
                <a:cubicBezTo>
                  <a:pt x="3311405" y="982130"/>
                  <a:pt x="3232388" y="873011"/>
                  <a:pt x="3307645" y="948267"/>
                </a:cubicBezTo>
                <a:cubicBezTo>
                  <a:pt x="3334313" y="974935"/>
                  <a:pt x="3330661" y="996294"/>
                  <a:pt x="3352800" y="1027289"/>
                </a:cubicBezTo>
                <a:cubicBezTo>
                  <a:pt x="3372555" y="1054947"/>
                  <a:pt x="3393529" y="1065730"/>
                  <a:pt x="3420534" y="1083733"/>
                </a:cubicBezTo>
                <a:cubicBezTo>
                  <a:pt x="3424297" y="1095022"/>
                  <a:pt x="3425919" y="1107268"/>
                  <a:pt x="3431823" y="1117600"/>
                </a:cubicBezTo>
                <a:cubicBezTo>
                  <a:pt x="3477108" y="1196851"/>
                  <a:pt x="3456092" y="1127474"/>
                  <a:pt x="3488267" y="1207911"/>
                </a:cubicBezTo>
                <a:cubicBezTo>
                  <a:pt x="3497106" y="1230008"/>
                  <a:pt x="3510845" y="1275645"/>
                  <a:pt x="3510845" y="1275645"/>
                </a:cubicBezTo>
                <a:cubicBezTo>
                  <a:pt x="3507251" y="1354703"/>
                  <a:pt x="3556532" y="1501089"/>
                  <a:pt x="3465689" y="1557867"/>
                </a:cubicBezTo>
                <a:cubicBezTo>
                  <a:pt x="3448505" y="1568607"/>
                  <a:pt x="3428219" y="1573330"/>
                  <a:pt x="3409245" y="1580445"/>
                </a:cubicBezTo>
                <a:cubicBezTo>
                  <a:pt x="3331154" y="1609729"/>
                  <a:pt x="3425480" y="1567506"/>
                  <a:pt x="3285067" y="1614311"/>
                </a:cubicBezTo>
                <a:lnTo>
                  <a:pt x="3217334" y="1636889"/>
                </a:lnTo>
                <a:cubicBezTo>
                  <a:pt x="3206045" y="1648178"/>
                  <a:pt x="3193269" y="1658154"/>
                  <a:pt x="3183467" y="1670756"/>
                </a:cubicBezTo>
                <a:cubicBezTo>
                  <a:pt x="3166808" y="1692175"/>
                  <a:pt x="3138311" y="1738489"/>
                  <a:pt x="3138311" y="1738489"/>
                </a:cubicBezTo>
                <a:cubicBezTo>
                  <a:pt x="3134548" y="1749778"/>
                  <a:pt x="3127023" y="1760456"/>
                  <a:pt x="3127023" y="1772356"/>
                </a:cubicBezTo>
                <a:cubicBezTo>
                  <a:pt x="3127023" y="1786534"/>
                  <a:pt x="3144276" y="1835406"/>
                  <a:pt x="3149600" y="1851378"/>
                </a:cubicBezTo>
                <a:cubicBezTo>
                  <a:pt x="3145837" y="1956741"/>
                  <a:pt x="3144887" y="2062242"/>
                  <a:pt x="3138311" y="2167467"/>
                </a:cubicBezTo>
                <a:cubicBezTo>
                  <a:pt x="3137343" y="2182952"/>
                  <a:pt x="3127437" y="2197113"/>
                  <a:pt x="3127023" y="2212622"/>
                </a:cubicBezTo>
                <a:cubicBezTo>
                  <a:pt x="3119901" y="2479724"/>
                  <a:pt x="3122953" y="2747034"/>
                  <a:pt x="3115734" y="3014133"/>
                </a:cubicBezTo>
                <a:cubicBezTo>
                  <a:pt x="3115224" y="3033006"/>
                  <a:pt x="3093864" y="3069870"/>
                  <a:pt x="3081867" y="3081867"/>
                </a:cubicBezTo>
                <a:cubicBezTo>
                  <a:pt x="3068563" y="3095171"/>
                  <a:pt x="3050996" y="3103489"/>
                  <a:pt x="3036711" y="3115733"/>
                </a:cubicBezTo>
                <a:cubicBezTo>
                  <a:pt x="3024590" y="3126123"/>
                  <a:pt x="3013065" y="3137335"/>
                  <a:pt x="3002845" y="3149600"/>
                </a:cubicBezTo>
                <a:cubicBezTo>
                  <a:pt x="2994159" y="3160023"/>
                  <a:pt x="2990862" y="3174991"/>
                  <a:pt x="2980267" y="3183467"/>
                </a:cubicBezTo>
                <a:cubicBezTo>
                  <a:pt x="2970975" y="3190901"/>
                  <a:pt x="2957689" y="3190993"/>
                  <a:pt x="2946400" y="3194756"/>
                </a:cubicBezTo>
                <a:cubicBezTo>
                  <a:pt x="2935111" y="3206045"/>
                  <a:pt x="2925817" y="3219766"/>
                  <a:pt x="2912534" y="3228622"/>
                </a:cubicBezTo>
                <a:cubicBezTo>
                  <a:pt x="2902384" y="3235389"/>
                  <a:pt x="2840097" y="3249318"/>
                  <a:pt x="2833511" y="3251200"/>
                </a:cubicBezTo>
                <a:cubicBezTo>
                  <a:pt x="2812350" y="3257246"/>
                  <a:pt x="2756319" y="3277911"/>
                  <a:pt x="2743200" y="3285067"/>
                </a:cubicBezTo>
                <a:cubicBezTo>
                  <a:pt x="2719378" y="3298061"/>
                  <a:pt x="2698045" y="3315170"/>
                  <a:pt x="2675467" y="3330222"/>
                </a:cubicBezTo>
                <a:cubicBezTo>
                  <a:pt x="2664178" y="3337748"/>
                  <a:pt x="2654471" y="3348509"/>
                  <a:pt x="2641600" y="3352800"/>
                </a:cubicBezTo>
                <a:cubicBezTo>
                  <a:pt x="2630311" y="3356563"/>
                  <a:pt x="2618377" y="3358767"/>
                  <a:pt x="2607734" y="3364089"/>
                </a:cubicBezTo>
                <a:cubicBezTo>
                  <a:pt x="2580441" y="3377736"/>
                  <a:pt x="2572289" y="3395999"/>
                  <a:pt x="2540000" y="3397956"/>
                </a:cubicBezTo>
                <a:cubicBezTo>
                  <a:pt x="2427256" y="3404789"/>
                  <a:pt x="2314223" y="3405482"/>
                  <a:pt x="2201334" y="3409245"/>
                </a:cubicBezTo>
                <a:cubicBezTo>
                  <a:pt x="2190045" y="3413008"/>
                  <a:pt x="2177869" y="3414754"/>
                  <a:pt x="2167467" y="3420533"/>
                </a:cubicBezTo>
                <a:cubicBezTo>
                  <a:pt x="2143747" y="3433711"/>
                  <a:pt x="2125477" y="3457108"/>
                  <a:pt x="2099734" y="3465689"/>
                </a:cubicBezTo>
                <a:lnTo>
                  <a:pt x="2032000" y="3488267"/>
                </a:lnTo>
                <a:cubicBezTo>
                  <a:pt x="2020711" y="3492030"/>
                  <a:pt x="2009984" y="3498479"/>
                  <a:pt x="1998134" y="3499556"/>
                </a:cubicBezTo>
                <a:cubicBezTo>
                  <a:pt x="1843743" y="3513592"/>
                  <a:pt x="1915198" y="3505690"/>
                  <a:pt x="1783645" y="3522133"/>
                </a:cubicBezTo>
                <a:cubicBezTo>
                  <a:pt x="1777584" y="3526679"/>
                  <a:pt x="1718126" y="3572577"/>
                  <a:pt x="1704623" y="3578578"/>
                </a:cubicBezTo>
                <a:cubicBezTo>
                  <a:pt x="1682875" y="3588244"/>
                  <a:pt x="1659467" y="3593630"/>
                  <a:pt x="1636889" y="3601156"/>
                </a:cubicBezTo>
                <a:cubicBezTo>
                  <a:pt x="1542228" y="3632710"/>
                  <a:pt x="1614914" y="3611746"/>
                  <a:pt x="1411111" y="3623733"/>
                </a:cubicBezTo>
                <a:cubicBezTo>
                  <a:pt x="1384770" y="3627496"/>
                  <a:pt x="1357575" y="3627376"/>
                  <a:pt x="1332089" y="3635022"/>
                </a:cubicBezTo>
                <a:cubicBezTo>
                  <a:pt x="1319094" y="3638921"/>
                  <a:pt x="1311527" y="3660261"/>
                  <a:pt x="1298223" y="3657600"/>
                </a:cubicBezTo>
                <a:cubicBezTo>
                  <a:pt x="1284919" y="3654939"/>
                  <a:pt x="1281713" y="3635868"/>
                  <a:pt x="1275645" y="3623733"/>
                </a:cubicBezTo>
                <a:cubicBezTo>
                  <a:pt x="1249702" y="3571847"/>
                  <a:pt x="1278571" y="3604082"/>
                  <a:pt x="1253067" y="357857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14875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642918"/>
            <a:ext cx="6429420" cy="1714512"/>
          </a:xfrm>
          <a:prstGeom prst="cloudCallout">
            <a:avLst>
              <a:gd name="adj1" fmla="val -13566"/>
              <a:gd name="adj2" fmla="val 19613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Позже появились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парусники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красивые корабли, движущиеся по воде с помощью парусов и ветра. </a:t>
            </a:r>
          </a:p>
        </p:txBody>
      </p:sp>
      <p:pic>
        <p:nvPicPr>
          <p:cNvPr id="14343" name="Picture 2" descr="Картинка 95 из 259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071688"/>
            <a:ext cx="459581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7042150" y="1320800"/>
            <a:ext cx="814388" cy="1546225"/>
          </a:xfrm>
          <a:custGeom>
            <a:avLst/>
            <a:gdLst>
              <a:gd name="connsiteX0" fmla="*/ 1881 w 814681"/>
              <a:gd name="connsiteY0" fmla="*/ 11289 h 1546578"/>
              <a:gd name="connsiteX1" fmla="*/ 13170 w 814681"/>
              <a:gd name="connsiteY1" fmla="*/ 79022 h 1546578"/>
              <a:gd name="connsiteX2" fmla="*/ 35747 w 814681"/>
              <a:gd name="connsiteY2" fmla="*/ 485422 h 1546578"/>
              <a:gd name="connsiteX3" fmla="*/ 58325 w 814681"/>
              <a:gd name="connsiteY3" fmla="*/ 564444 h 1546578"/>
              <a:gd name="connsiteX4" fmla="*/ 69614 w 814681"/>
              <a:gd name="connsiteY4" fmla="*/ 1004711 h 1546578"/>
              <a:gd name="connsiteX5" fmla="*/ 92192 w 814681"/>
              <a:gd name="connsiteY5" fmla="*/ 1162756 h 1546578"/>
              <a:gd name="connsiteX6" fmla="*/ 103481 w 814681"/>
              <a:gd name="connsiteY6" fmla="*/ 1196622 h 1546578"/>
              <a:gd name="connsiteX7" fmla="*/ 126058 w 814681"/>
              <a:gd name="connsiteY7" fmla="*/ 1230489 h 1546578"/>
              <a:gd name="connsiteX8" fmla="*/ 171214 w 814681"/>
              <a:gd name="connsiteY8" fmla="*/ 1332089 h 1546578"/>
              <a:gd name="connsiteX9" fmla="*/ 205081 w 814681"/>
              <a:gd name="connsiteY9" fmla="*/ 1535289 h 1546578"/>
              <a:gd name="connsiteX10" fmla="*/ 238947 w 814681"/>
              <a:gd name="connsiteY10" fmla="*/ 1546578 h 1546578"/>
              <a:gd name="connsiteX11" fmla="*/ 284103 w 814681"/>
              <a:gd name="connsiteY11" fmla="*/ 1535289 h 1546578"/>
              <a:gd name="connsiteX12" fmla="*/ 317970 w 814681"/>
              <a:gd name="connsiteY12" fmla="*/ 1512711 h 1546578"/>
              <a:gd name="connsiteX13" fmla="*/ 385703 w 814681"/>
              <a:gd name="connsiteY13" fmla="*/ 1490133 h 1546578"/>
              <a:gd name="connsiteX14" fmla="*/ 419570 w 814681"/>
              <a:gd name="connsiteY14" fmla="*/ 1478844 h 1546578"/>
              <a:gd name="connsiteX15" fmla="*/ 521170 w 814681"/>
              <a:gd name="connsiteY15" fmla="*/ 1467556 h 1546578"/>
              <a:gd name="connsiteX16" fmla="*/ 566325 w 814681"/>
              <a:gd name="connsiteY16" fmla="*/ 1456267 h 1546578"/>
              <a:gd name="connsiteX17" fmla="*/ 622770 w 814681"/>
              <a:gd name="connsiteY17" fmla="*/ 1444978 h 1546578"/>
              <a:gd name="connsiteX18" fmla="*/ 758236 w 814681"/>
              <a:gd name="connsiteY18" fmla="*/ 1332089 h 1546578"/>
              <a:gd name="connsiteX19" fmla="*/ 792103 w 814681"/>
              <a:gd name="connsiteY19" fmla="*/ 1309511 h 1546578"/>
              <a:gd name="connsiteX20" fmla="*/ 814681 w 814681"/>
              <a:gd name="connsiteY20" fmla="*/ 1275644 h 1546578"/>
              <a:gd name="connsiteX21" fmla="*/ 792103 w 814681"/>
              <a:gd name="connsiteY21" fmla="*/ 1117600 h 1546578"/>
              <a:gd name="connsiteX22" fmla="*/ 758236 w 814681"/>
              <a:gd name="connsiteY22" fmla="*/ 1083733 h 1546578"/>
              <a:gd name="connsiteX23" fmla="*/ 690503 w 814681"/>
              <a:gd name="connsiteY23" fmla="*/ 1027289 h 1546578"/>
              <a:gd name="connsiteX24" fmla="*/ 645347 w 814681"/>
              <a:gd name="connsiteY24" fmla="*/ 959556 h 1546578"/>
              <a:gd name="connsiteX25" fmla="*/ 634058 w 814681"/>
              <a:gd name="connsiteY25" fmla="*/ 925689 h 1546578"/>
              <a:gd name="connsiteX26" fmla="*/ 611481 w 814681"/>
              <a:gd name="connsiteY26" fmla="*/ 846667 h 1546578"/>
              <a:gd name="connsiteX27" fmla="*/ 577614 w 814681"/>
              <a:gd name="connsiteY27" fmla="*/ 812800 h 1546578"/>
              <a:gd name="connsiteX28" fmla="*/ 543747 w 814681"/>
              <a:gd name="connsiteY28" fmla="*/ 745067 h 1546578"/>
              <a:gd name="connsiteX29" fmla="*/ 509881 w 814681"/>
              <a:gd name="connsiteY29" fmla="*/ 711200 h 1546578"/>
              <a:gd name="connsiteX30" fmla="*/ 476014 w 814681"/>
              <a:gd name="connsiteY30" fmla="*/ 643467 h 1546578"/>
              <a:gd name="connsiteX31" fmla="*/ 442147 w 814681"/>
              <a:gd name="connsiteY31" fmla="*/ 620889 h 1546578"/>
              <a:gd name="connsiteX32" fmla="*/ 396992 w 814681"/>
              <a:gd name="connsiteY32" fmla="*/ 553156 h 1546578"/>
              <a:gd name="connsiteX33" fmla="*/ 329258 w 814681"/>
              <a:gd name="connsiteY33" fmla="*/ 485422 h 1546578"/>
              <a:gd name="connsiteX34" fmla="*/ 261525 w 814681"/>
              <a:gd name="connsiteY34" fmla="*/ 383822 h 1546578"/>
              <a:gd name="connsiteX35" fmla="*/ 238947 w 814681"/>
              <a:gd name="connsiteY35" fmla="*/ 349956 h 1546578"/>
              <a:gd name="connsiteX36" fmla="*/ 227658 w 814681"/>
              <a:gd name="connsiteY36" fmla="*/ 316089 h 1546578"/>
              <a:gd name="connsiteX37" fmla="*/ 182503 w 814681"/>
              <a:gd name="connsiteY37" fmla="*/ 237067 h 1546578"/>
              <a:gd name="connsiteX38" fmla="*/ 171214 w 814681"/>
              <a:gd name="connsiteY38" fmla="*/ 203200 h 1546578"/>
              <a:gd name="connsiteX39" fmla="*/ 126058 w 814681"/>
              <a:gd name="connsiteY39" fmla="*/ 135467 h 1546578"/>
              <a:gd name="connsiteX40" fmla="*/ 92192 w 814681"/>
              <a:gd name="connsiteY40" fmla="*/ 33867 h 1546578"/>
              <a:gd name="connsiteX41" fmla="*/ 80903 w 814681"/>
              <a:gd name="connsiteY41" fmla="*/ 0 h 1546578"/>
              <a:gd name="connsiteX42" fmla="*/ 24458 w 814681"/>
              <a:gd name="connsiteY42" fmla="*/ 11289 h 1546578"/>
              <a:gd name="connsiteX43" fmla="*/ 1881 w 814681"/>
              <a:gd name="connsiteY43" fmla="*/ 11289 h 154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14681" h="1546578">
                <a:moveTo>
                  <a:pt x="1881" y="11289"/>
                </a:moveTo>
                <a:cubicBezTo>
                  <a:pt x="0" y="22578"/>
                  <a:pt x="11864" y="56170"/>
                  <a:pt x="13170" y="79022"/>
                </a:cubicBezTo>
                <a:cubicBezTo>
                  <a:pt x="23362" y="257380"/>
                  <a:pt x="9507" y="341100"/>
                  <a:pt x="35747" y="485422"/>
                </a:cubicBezTo>
                <a:cubicBezTo>
                  <a:pt x="41417" y="516609"/>
                  <a:pt x="48652" y="535426"/>
                  <a:pt x="58325" y="564444"/>
                </a:cubicBezTo>
                <a:cubicBezTo>
                  <a:pt x="62088" y="711200"/>
                  <a:pt x="63627" y="858029"/>
                  <a:pt x="69614" y="1004711"/>
                </a:cubicBezTo>
                <a:cubicBezTo>
                  <a:pt x="72399" y="1072931"/>
                  <a:pt x="75853" y="1105572"/>
                  <a:pt x="92192" y="1162756"/>
                </a:cubicBezTo>
                <a:cubicBezTo>
                  <a:pt x="95461" y="1174197"/>
                  <a:pt x="98160" y="1185979"/>
                  <a:pt x="103481" y="1196622"/>
                </a:cubicBezTo>
                <a:cubicBezTo>
                  <a:pt x="109549" y="1208757"/>
                  <a:pt x="120548" y="1218091"/>
                  <a:pt x="126058" y="1230489"/>
                </a:cubicBezTo>
                <a:cubicBezTo>
                  <a:pt x="179792" y="1351391"/>
                  <a:pt x="120119" y="1255447"/>
                  <a:pt x="171214" y="1332089"/>
                </a:cubicBezTo>
                <a:cubicBezTo>
                  <a:pt x="172315" y="1348611"/>
                  <a:pt x="153784" y="1494250"/>
                  <a:pt x="205081" y="1535289"/>
                </a:cubicBezTo>
                <a:cubicBezTo>
                  <a:pt x="214373" y="1542723"/>
                  <a:pt x="227658" y="1542815"/>
                  <a:pt x="238947" y="1546578"/>
                </a:cubicBezTo>
                <a:cubicBezTo>
                  <a:pt x="253999" y="1542815"/>
                  <a:pt x="269842" y="1541401"/>
                  <a:pt x="284103" y="1535289"/>
                </a:cubicBezTo>
                <a:cubicBezTo>
                  <a:pt x="296574" y="1529944"/>
                  <a:pt x="305572" y="1518221"/>
                  <a:pt x="317970" y="1512711"/>
                </a:cubicBezTo>
                <a:cubicBezTo>
                  <a:pt x="339718" y="1503045"/>
                  <a:pt x="363125" y="1497659"/>
                  <a:pt x="385703" y="1490133"/>
                </a:cubicBezTo>
                <a:cubicBezTo>
                  <a:pt x="396992" y="1486370"/>
                  <a:pt x="407743" y="1480158"/>
                  <a:pt x="419570" y="1478844"/>
                </a:cubicBezTo>
                <a:lnTo>
                  <a:pt x="521170" y="1467556"/>
                </a:lnTo>
                <a:cubicBezTo>
                  <a:pt x="536222" y="1463793"/>
                  <a:pt x="551180" y="1459633"/>
                  <a:pt x="566325" y="1456267"/>
                </a:cubicBezTo>
                <a:cubicBezTo>
                  <a:pt x="585056" y="1452105"/>
                  <a:pt x="605302" y="1452918"/>
                  <a:pt x="622770" y="1444978"/>
                </a:cubicBezTo>
                <a:cubicBezTo>
                  <a:pt x="738847" y="1392215"/>
                  <a:pt x="645691" y="1407119"/>
                  <a:pt x="758236" y="1332089"/>
                </a:cubicBezTo>
                <a:lnTo>
                  <a:pt x="792103" y="1309511"/>
                </a:lnTo>
                <a:cubicBezTo>
                  <a:pt x="799629" y="1298222"/>
                  <a:pt x="814681" y="1289212"/>
                  <a:pt x="814681" y="1275644"/>
                </a:cubicBezTo>
                <a:cubicBezTo>
                  <a:pt x="814681" y="1222428"/>
                  <a:pt x="807119" y="1168654"/>
                  <a:pt x="792103" y="1117600"/>
                </a:cubicBezTo>
                <a:cubicBezTo>
                  <a:pt x="787598" y="1102284"/>
                  <a:pt x="770501" y="1093954"/>
                  <a:pt x="758236" y="1083733"/>
                </a:cubicBezTo>
                <a:cubicBezTo>
                  <a:pt x="663935" y="1005149"/>
                  <a:pt x="789448" y="1126234"/>
                  <a:pt x="690503" y="1027289"/>
                </a:cubicBezTo>
                <a:cubicBezTo>
                  <a:pt x="663660" y="946761"/>
                  <a:pt x="701722" y="1044118"/>
                  <a:pt x="645347" y="959556"/>
                </a:cubicBezTo>
                <a:cubicBezTo>
                  <a:pt x="638746" y="949655"/>
                  <a:pt x="637327" y="937131"/>
                  <a:pt x="634058" y="925689"/>
                </a:cubicBezTo>
                <a:cubicBezTo>
                  <a:pt x="632175" y="919099"/>
                  <a:pt x="618250" y="856820"/>
                  <a:pt x="611481" y="846667"/>
                </a:cubicBezTo>
                <a:cubicBezTo>
                  <a:pt x="602625" y="833383"/>
                  <a:pt x="587835" y="825065"/>
                  <a:pt x="577614" y="812800"/>
                </a:cubicBezTo>
                <a:cubicBezTo>
                  <a:pt x="488802" y="706226"/>
                  <a:pt x="611627" y="846888"/>
                  <a:pt x="543747" y="745067"/>
                </a:cubicBezTo>
                <a:cubicBezTo>
                  <a:pt x="534891" y="731783"/>
                  <a:pt x="521170" y="722489"/>
                  <a:pt x="509881" y="711200"/>
                </a:cubicBezTo>
                <a:cubicBezTo>
                  <a:pt x="500699" y="683655"/>
                  <a:pt x="497899" y="665351"/>
                  <a:pt x="476014" y="643467"/>
                </a:cubicBezTo>
                <a:cubicBezTo>
                  <a:pt x="466420" y="633873"/>
                  <a:pt x="453436" y="628415"/>
                  <a:pt x="442147" y="620889"/>
                </a:cubicBezTo>
                <a:cubicBezTo>
                  <a:pt x="422945" y="563282"/>
                  <a:pt x="443116" y="606968"/>
                  <a:pt x="396992" y="553156"/>
                </a:cubicBezTo>
                <a:cubicBezTo>
                  <a:pt x="340982" y="487811"/>
                  <a:pt x="388877" y="525168"/>
                  <a:pt x="329258" y="485422"/>
                </a:cubicBezTo>
                <a:lnTo>
                  <a:pt x="261525" y="383822"/>
                </a:lnTo>
                <a:lnTo>
                  <a:pt x="238947" y="349956"/>
                </a:lnTo>
                <a:cubicBezTo>
                  <a:pt x="235184" y="338667"/>
                  <a:pt x="232980" y="326732"/>
                  <a:pt x="227658" y="316089"/>
                </a:cubicBezTo>
                <a:cubicBezTo>
                  <a:pt x="170970" y="202709"/>
                  <a:pt x="241881" y="375613"/>
                  <a:pt x="182503" y="237067"/>
                </a:cubicBezTo>
                <a:cubicBezTo>
                  <a:pt x="177815" y="226130"/>
                  <a:pt x="176993" y="213602"/>
                  <a:pt x="171214" y="203200"/>
                </a:cubicBezTo>
                <a:cubicBezTo>
                  <a:pt x="158036" y="179480"/>
                  <a:pt x="126058" y="135467"/>
                  <a:pt x="126058" y="135467"/>
                </a:cubicBezTo>
                <a:lnTo>
                  <a:pt x="92192" y="33867"/>
                </a:lnTo>
                <a:lnTo>
                  <a:pt x="80903" y="0"/>
                </a:lnTo>
                <a:cubicBezTo>
                  <a:pt x="62088" y="3763"/>
                  <a:pt x="40423" y="646"/>
                  <a:pt x="24458" y="11289"/>
                </a:cubicBezTo>
                <a:cubicBezTo>
                  <a:pt x="14557" y="17890"/>
                  <a:pt x="3762" y="0"/>
                  <a:pt x="1881" y="112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Picture 2" descr="Картинка 72 из 97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85813"/>
            <a:ext cx="3786188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Картинка 82 из 974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3714750"/>
            <a:ext cx="5138738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Картинка 111 из 974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785813"/>
            <a:ext cx="38814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500298" y="857232"/>
            <a:ext cx="6429420" cy="1714512"/>
          </a:xfrm>
          <a:prstGeom prst="cloudCallout">
            <a:avLst>
              <a:gd name="adj1" fmla="val 12596"/>
              <a:gd name="adj2" fmla="val 18757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Парус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— большой кусок толстой ткани на мачте, его надувает ветер, приводя в движение корабль.</a:t>
            </a:r>
          </a:p>
        </p:txBody>
      </p:sp>
      <p:pic>
        <p:nvPicPr>
          <p:cNvPr id="16390" name="Picture 2" descr="Картинка 38 из 1761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643188"/>
            <a:ext cx="478631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212 из 97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38 из 974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14875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6215106" cy="3214710"/>
          </a:xfrm>
          <a:prstGeom prst="cloudCallout">
            <a:avLst>
              <a:gd name="adj1" fmla="val -8446"/>
              <a:gd name="adj2" fmla="val 8792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pic>
        <p:nvPicPr>
          <p:cNvPr id="71684" name="Picture 4" descr="Картинка 161 из 259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8013" y="1571625"/>
            <a:ext cx="324961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625" y="1071563"/>
            <a:ext cx="5857875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давно научились пользоваться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силой ветра. Много веков назад они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задумались над тем, как усмирить ветер и сделать его своим помощником. Надувая паруса, ветер нес через моря и океаны все те суда, которые вы сейчас видели. В давние времена других кораблей, кроме парусников,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было.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3786182" y="857232"/>
            <a:ext cx="5214974" cy="2143140"/>
          </a:xfrm>
          <a:prstGeom prst="cloudCallout">
            <a:avLst>
              <a:gd name="adj1" fmla="val -1035"/>
              <a:gd name="adj2" fmla="val 13750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Сейчас они тоже существуют. Есть большие и маленькие, используются они для спортивных соревнований и отдыха.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pic>
        <p:nvPicPr>
          <p:cNvPr id="69634" name="Picture 2" descr="Картинка 45 из 1567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785813"/>
            <a:ext cx="350043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5 из 1608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642918"/>
            <a:ext cx="4429156" cy="1714512"/>
          </a:xfrm>
          <a:prstGeom prst="cloudCallout">
            <a:avLst>
              <a:gd name="adj1" fmla="val -13839"/>
              <a:gd name="adj2" fmla="val 20008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Бежит при ветре споро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 весел и мотора…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Картинка 12 из 201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714375"/>
            <a:ext cx="455295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14875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6929486" cy="2357454"/>
          </a:xfrm>
          <a:prstGeom prst="cloudCallout">
            <a:avLst>
              <a:gd name="adj1" fmla="val -15614"/>
              <a:gd name="adj2" fmla="val 13436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строительства лодок и плотов человек перешел к более сложным кораблям. Их еще называют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судами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Существует множество кораблей: торговые, пассажирские, боевые.</a:t>
            </a:r>
          </a:p>
        </p:txBody>
      </p:sp>
      <p:pic>
        <p:nvPicPr>
          <p:cNvPr id="22534" name="Picture 2" descr="Картинка 200 из 264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2786063"/>
            <a:ext cx="5076825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9 из 46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5072066" y="5715016"/>
            <a:ext cx="3857652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Рыболовное судно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10 из 25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285720" y="214290"/>
            <a:ext cx="3857652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Военный корабль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8 из 1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5072066" y="5715016"/>
            <a:ext cx="3857652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Исследовательское судно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6 из 16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6072198" y="285728"/>
            <a:ext cx="2786082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Ледокол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186 из 10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142844" y="5786454"/>
            <a:ext cx="3857652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Грузовое судно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 из 79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142844" y="214290"/>
            <a:ext cx="3857652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Пассажирское судно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3 из 1567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6143636" y="214290"/>
            <a:ext cx="2857520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Яхта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14875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5643602" cy="2143140"/>
          </a:xfrm>
          <a:prstGeom prst="cloudCallout">
            <a:avLst>
              <a:gd name="adj1" fmla="val -8013"/>
              <a:gd name="adj2" fmla="val 14859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любую погоду— при сильном ветре, в дождь, в шторм, когда волны достигают высоты многоэтажного дома,— корабли находятся в плавании.</a:t>
            </a:r>
          </a:p>
        </p:txBody>
      </p:sp>
      <p:pic>
        <p:nvPicPr>
          <p:cNvPr id="75780" name="Picture 4" descr="Картинка 58 из 900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0625" y="2928938"/>
            <a:ext cx="5257800" cy="379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4357686" y="785794"/>
            <a:ext cx="4572032" cy="1285884"/>
          </a:xfrm>
          <a:prstGeom prst="cloudCallout">
            <a:avLst>
              <a:gd name="adj1" fmla="val -112"/>
              <a:gd name="adj2" fmla="val 26271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Хотя корабли разные,     но устроены они похоже.</a:t>
            </a:r>
          </a:p>
        </p:txBody>
      </p:sp>
      <p:pic>
        <p:nvPicPr>
          <p:cNvPr id="78850" name="Picture 2" descr="Картинка 34 из 20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357438"/>
            <a:ext cx="5465762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40 из 201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о морям, по волна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C:\Documents and Settings\Admin\Рабочий стол\img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85875" cy="50006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38" y="0"/>
            <a:ext cx="1285875" cy="50006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ПАЛУБА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75" y="6215063"/>
            <a:ext cx="1285875" cy="6429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ЯКОРЬ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4563" y="6215063"/>
            <a:ext cx="1571625" cy="6429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ДНИЩЕ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5" y="6215063"/>
            <a:ext cx="2786063" cy="6429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ГРЕБНОЙ ВИНТ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15250" y="6215063"/>
            <a:ext cx="1428750" cy="6429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0813" y="0"/>
            <a:ext cx="2643187" cy="64293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НАДСТРОЙКА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29438" y="642938"/>
            <a:ext cx="1428750" cy="5715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6125" y="0"/>
            <a:ext cx="2500313" cy="64293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ПРАВЫЙ БОРТ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0438" y="642938"/>
            <a:ext cx="2428875" cy="6429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ЛЕВЫЙ БОРТ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357981" y="1427957"/>
            <a:ext cx="1857375" cy="158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929481" y="1427957"/>
            <a:ext cx="1857375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429669" y="1570832"/>
            <a:ext cx="1857375" cy="158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179637" y="2678113"/>
            <a:ext cx="2786063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787231" y="1427957"/>
            <a:ext cx="1571625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430169" y="2785269"/>
            <a:ext cx="314325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-500856" y="4929981"/>
            <a:ext cx="257175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641475" y="5500688"/>
            <a:ext cx="1430337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7607300" y="6037263"/>
            <a:ext cx="35877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822281" y="6250782"/>
            <a:ext cx="1000125" cy="21431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14875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7072362" cy="2143140"/>
          </a:xfrm>
          <a:prstGeom prst="cloudCallout">
            <a:avLst>
              <a:gd name="adj1" fmla="val -16313"/>
              <a:gd name="adj2" fmla="val 15385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корабле обязательно должны быть спасательные средства.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Спасательных средств должно быть столько, чтобы их хватило для помощи всем людям, находящимся на борту.</a:t>
            </a:r>
          </a:p>
        </p:txBody>
      </p:sp>
      <p:pic>
        <p:nvPicPr>
          <p:cNvPr id="33798" name="Picture 4" descr="Картинка 46 из 384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2786063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37 из 4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214282" y="5857892"/>
            <a:ext cx="2714644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Шлюпка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54 из 9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5214942" y="142852"/>
            <a:ext cx="3714776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Спасательный плот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26 из 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5214942" y="5857892"/>
            <a:ext cx="3714776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Спасательный круг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39 из 304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785813"/>
            <a:ext cx="4691062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5857884" y="5786454"/>
            <a:ext cx="3143240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Спасательный нагрудник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а 2 из 3319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2243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3 из 384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3571875"/>
            <a:ext cx="4568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2" y="2355473"/>
            <a:ext cx="2866619" cy="4356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7143800" cy="1428760"/>
          </a:xfrm>
          <a:prstGeom prst="cloudCallout">
            <a:avLst>
              <a:gd name="adj1" fmla="val -11256"/>
              <a:gd name="adj2" fmla="val 13647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Буду надеяться, что спасательный круг мне не понадобится и моё путешествие будет спокойным и приятным.</a:t>
            </a:r>
          </a:p>
        </p:txBody>
      </p:sp>
      <p:pic>
        <p:nvPicPr>
          <p:cNvPr id="17412" name="Picture 4" descr="Картинка 33 из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1857375"/>
            <a:ext cx="3532188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 из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Плывет, плывет кораблик,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Кораблик золотой,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Везет, везет подарки,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Подарки нам с тобой.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палубе матросы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Свистят, снуют, спешат,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палубе матросы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Четырнадцать мышат.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Плывет, плывет кораблик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запад, на восток.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Канаты - паутинки,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парус - лепесток.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Соломенные весла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маленьких гребцов.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Везет, везет кораблик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Полфунта леденцов.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Ведет кораблик утка,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Испытанный моряк.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Земля! - сказала утка.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Причаливайте! Кряк!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С.Я.Маршак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1988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714750"/>
            <a:ext cx="4932362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2786050" y="1071546"/>
            <a:ext cx="6143668" cy="1428760"/>
          </a:xfrm>
          <a:prstGeom prst="cloudCallout">
            <a:avLst>
              <a:gd name="adj1" fmla="val 29396"/>
              <a:gd name="adj2" fmla="val 20890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Помогите мне ответить на вопрос – зачем строят корабли?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14875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642918"/>
            <a:ext cx="5786478" cy="1714512"/>
          </a:xfrm>
          <a:prstGeom prst="cloudCallout">
            <a:avLst>
              <a:gd name="adj1" fmla="val -9352"/>
              <a:gd name="adj2" fmla="val 19547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История передвижения человека по воде насчитывает несколько тысяч лет. Как все это начиналось?</a:t>
            </a:r>
          </a:p>
        </p:txBody>
      </p:sp>
      <p:pic>
        <p:nvPicPr>
          <p:cNvPr id="21506" name="Picture 2" descr="Картинка 21 из 3093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2714625"/>
            <a:ext cx="49244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42844" y="785794"/>
            <a:ext cx="4500594" cy="1571636"/>
          </a:xfrm>
          <a:prstGeom prst="cloudCallout">
            <a:avLst>
              <a:gd name="adj1" fmla="val -15190"/>
              <a:gd name="adj2" fmla="val 20725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 корабль, ни лодка, Ни весел, ни паруса,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плывет — не тонет.</a:t>
            </a:r>
          </a:p>
        </p:txBody>
      </p:sp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2946" name="Picture 2" descr="Картинка 23 из 11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214563"/>
            <a:ext cx="445293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3 из 83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14282" y="714356"/>
            <a:ext cx="5072098" cy="2143140"/>
          </a:xfrm>
          <a:prstGeom prst="cloudCallout">
            <a:avLst>
              <a:gd name="adj1" fmla="val -21210"/>
              <a:gd name="adj2" fmla="val 151225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Сначала дерево свалили,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Потом нутро ему долбили,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Потом лопатками снабдили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 реке гулять пустили.</a:t>
            </a:r>
          </a:p>
        </p:txBody>
      </p:sp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074" name="Picture 2" descr="Картинка 24 из 45130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262188"/>
            <a:ext cx="459581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357158" y="714356"/>
            <a:ext cx="8572560" cy="2143140"/>
          </a:xfrm>
          <a:prstGeom prst="cloudCallout">
            <a:avLst>
              <a:gd name="adj1" fmla="val 25018"/>
              <a:gd name="adj2" fmla="val 11898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Древние люди выдалбливали лодки из целого ствола дерева. Они удаляли лишнюю древесину при помощи своих простых инструментов. Выдолбленные лодки были одними из первых типов лодок, созданных человеком. </a:t>
            </a:r>
          </a:p>
        </p:txBody>
      </p:sp>
      <p:pic>
        <p:nvPicPr>
          <p:cNvPr id="56322" name="Picture 2" descr="Картинка 38 из 2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071813"/>
            <a:ext cx="5286375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504</Words>
  <Application>Microsoft Office PowerPoint</Application>
  <PresentationFormat>Presentazione su schermo (4:3)</PresentationFormat>
  <Paragraphs>140</Paragraphs>
  <Slides>39</Slides>
  <Notes>27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Поток</vt:lpstr>
      <vt:lpstr>Мир вокруг нас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Natasha</dc:creator>
  <cp:lastModifiedBy>Natasha</cp:lastModifiedBy>
  <cp:revision>202</cp:revision>
  <dcterms:modified xsi:type="dcterms:W3CDTF">2013-10-08T14:51:14Z</dcterms:modified>
</cp:coreProperties>
</file>