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25C5-824B-427B-8E67-7AE7A08D3C9C}" type="datetimeFigureOut">
              <a:rPr lang="it-IT" smtClean="0"/>
              <a:t>24/11/2013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9827-7C84-4AEC-BFA3-7C0EE92E9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25C5-824B-427B-8E67-7AE7A08D3C9C}" type="datetimeFigureOut">
              <a:rPr lang="it-IT" smtClean="0"/>
              <a:t>24/11/2013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9827-7C84-4AEC-BFA3-7C0EE92E9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25C5-824B-427B-8E67-7AE7A08D3C9C}" type="datetimeFigureOut">
              <a:rPr lang="it-IT" smtClean="0"/>
              <a:t>24/11/2013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9827-7C84-4AEC-BFA3-7C0EE92E9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25C5-824B-427B-8E67-7AE7A08D3C9C}" type="datetimeFigureOut">
              <a:rPr lang="it-IT" smtClean="0"/>
              <a:t>24/11/2013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9827-7C84-4AEC-BFA3-7C0EE92E9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25C5-824B-427B-8E67-7AE7A08D3C9C}" type="datetimeFigureOut">
              <a:rPr lang="it-IT" smtClean="0"/>
              <a:t>24/11/2013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9827-7C84-4AEC-BFA3-7C0EE92E9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25C5-824B-427B-8E67-7AE7A08D3C9C}" type="datetimeFigureOut">
              <a:rPr lang="it-IT" smtClean="0"/>
              <a:t>24/11/2013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9827-7C84-4AEC-BFA3-7C0EE92E9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25C5-824B-427B-8E67-7AE7A08D3C9C}" type="datetimeFigureOut">
              <a:rPr lang="it-IT" smtClean="0"/>
              <a:t>24/11/2013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9827-7C84-4AEC-BFA3-7C0EE92E9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25C5-824B-427B-8E67-7AE7A08D3C9C}" type="datetimeFigureOut">
              <a:rPr lang="it-IT" smtClean="0"/>
              <a:t>24/11/2013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9827-7C84-4AEC-BFA3-7C0EE92E9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25C5-824B-427B-8E67-7AE7A08D3C9C}" type="datetimeFigureOut">
              <a:rPr lang="it-IT" smtClean="0"/>
              <a:t>24/11/2013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9827-7C84-4AEC-BFA3-7C0EE92E9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25C5-824B-427B-8E67-7AE7A08D3C9C}" type="datetimeFigureOut">
              <a:rPr lang="it-IT" smtClean="0"/>
              <a:t>24/11/2013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9827-7C84-4AEC-BFA3-7C0EE92E9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25C5-824B-427B-8E67-7AE7A08D3C9C}" type="datetimeFigureOut">
              <a:rPr lang="it-IT" smtClean="0"/>
              <a:t>24/11/2013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9827-7C84-4AEC-BFA3-7C0EE92E9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E25C5-824B-427B-8E67-7AE7A08D3C9C}" type="datetimeFigureOut">
              <a:rPr lang="it-IT" smtClean="0"/>
              <a:t>24/11/2013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09827-7C84-4AEC-BFA3-7C0EE92E9A8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sha\Desktop\школа\темы\лес\Строение-Дер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30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tasha\Desktop\школа\темы\лес\Ива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308600" cy="6990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tasha\Desktop\школа\темы\лес\Ива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30336"/>
            <a:ext cx="5308600" cy="6888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tasha\Desktop\школа\темы\лес\Каштан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308600" cy="6988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atasha\Desktop\школа\темы\лес\Клен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308600" cy="6966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atasha\Desktop\школа\темы\лес\Рябина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308600" cy="690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atasha\Desktop\школа\темы\лес\Рябина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30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atasha\Desktop\школа\темы\лес\Тополь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"/>
            <a:ext cx="530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atasha\Desktop\школа\темы\лес\Тополь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"/>
            <a:ext cx="530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atasha\Desktop\школа\темы\лес\Листья-деревь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308600" cy="6846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asha\Desktop\школа\темы\лес\Береза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30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sha\Desktop\школа\темы\лес\Береза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30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tasha\Desktop\школа\темы\лес\Вяз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0"/>
            <a:ext cx="530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sha\Desktop\школа\темы\лес\Вяз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30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tasha\Desktop\школа\темы\лес\Дуб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488" y="-1"/>
            <a:ext cx="53086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tasha\Desktop\школа\темы\лес\Дуб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30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atasha\Desktop\школа\темы\лес\Ель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30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tasha\Desktop\школа\темы\лес\Ель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0" y="0"/>
            <a:ext cx="5308600" cy="708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Presentazione su schermo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Natasha</dc:creator>
  <cp:lastModifiedBy>Natasha</cp:lastModifiedBy>
  <cp:revision>1</cp:revision>
  <dcterms:created xsi:type="dcterms:W3CDTF">2013-11-24T14:56:02Z</dcterms:created>
  <dcterms:modified xsi:type="dcterms:W3CDTF">2013-11-24T15:05:43Z</dcterms:modified>
</cp:coreProperties>
</file>